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svg" ContentType="image/svg+xml"/>
  <Override PartName="/ppt/media/image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xml" ContentType="application/vnd.openxmlformats-officedocument.themeOverride+xml"/>
  <Override PartName="/ppt/theme/themeOverride30.xml" ContentType="application/vnd.openxmlformats-officedocument.themeOverride+xml"/>
  <Override PartName="/ppt/theme/themeOverride31.xml" ContentType="application/vnd.openxmlformats-officedocument.themeOverride+xml"/>
  <Override PartName="/ppt/theme/themeOverride32.xml" ContentType="application/vnd.openxmlformats-officedocument.themeOverride+xml"/>
  <Override PartName="/ppt/theme/themeOverride33.xml" ContentType="application/vnd.openxmlformats-officedocument.themeOverride+xml"/>
  <Override PartName="/ppt/theme/themeOverride34.xml" ContentType="application/vnd.openxmlformats-officedocument.themeOverride+xml"/>
  <Override PartName="/ppt/theme/themeOverride35.xml" ContentType="application/vnd.openxmlformats-officedocument.themeOverride+xml"/>
  <Override PartName="/ppt/theme/themeOverride36.xml" ContentType="application/vnd.openxmlformats-officedocument.themeOverride+xml"/>
  <Override PartName="/ppt/theme/themeOverride37.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51"/>
  </p:handoutMasterIdLst>
  <p:sldIdLst>
    <p:sldId id="8665" r:id="rId3"/>
    <p:sldId id="8666" r:id="rId5"/>
    <p:sldId id="8667" r:id="rId6"/>
    <p:sldId id="8668" r:id="rId7"/>
    <p:sldId id="8669" r:id="rId8"/>
    <p:sldId id="8671" r:id="rId9"/>
    <p:sldId id="8672" r:id="rId10"/>
    <p:sldId id="8673" r:id="rId11"/>
    <p:sldId id="8674" r:id="rId12"/>
    <p:sldId id="8920" r:id="rId13"/>
    <p:sldId id="8675" r:id="rId14"/>
    <p:sldId id="8676" r:id="rId15"/>
    <p:sldId id="8680" r:id="rId16"/>
    <p:sldId id="8685" r:id="rId17"/>
    <p:sldId id="8681" r:id="rId18"/>
    <p:sldId id="8679" r:id="rId19"/>
    <p:sldId id="9005" r:id="rId20"/>
    <p:sldId id="9006" r:id="rId21"/>
    <p:sldId id="9007" r:id="rId22"/>
    <p:sldId id="9008" r:id="rId23"/>
    <p:sldId id="9002" r:id="rId24"/>
    <p:sldId id="9003" r:id="rId25"/>
    <p:sldId id="9004" r:id="rId26"/>
    <p:sldId id="8682" r:id="rId27"/>
    <p:sldId id="8772" r:id="rId28"/>
    <p:sldId id="8683" r:id="rId29"/>
    <p:sldId id="9009" r:id="rId30"/>
    <p:sldId id="8684" r:id="rId31"/>
    <p:sldId id="9010" r:id="rId32"/>
    <p:sldId id="9011" r:id="rId33"/>
    <p:sldId id="8686" r:id="rId34"/>
    <p:sldId id="8677" r:id="rId35"/>
    <p:sldId id="8711" r:id="rId36"/>
    <p:sldId id="8764" r:id="rId37"/>
    <p:sldId id="8721" r:id="rId38"/>
    <p:sldId id="9056" r:id="rId39"/>
    <p:sldId id="9057" r:id="rId40"/>
    <p:sldId id="9058" r:id="rId41"/>
    <p:sldId id="9059" r:id="rId42"/>
    <p:sldId id="9060" r:id="rId43"/>
    <p:sldId id="8768" r:id="rId44"/>
    <p:sldId id="8720" r:id="rId45"/>
    <p:sldId id="8717" r:id="rId46"/>
    <p:sldId id="8766" r:id="rId47"/>
    <p:sldId id="9062" r:id="rId48"/>
    <p:sldId id="8891" r:id="rId49"/>
    <p:sldId id="8708" r:id="rId50"/>
  </p:sldIdLst>
  <p:sldSz cx="12192000" cy="6858000"/>
  <p:notesSz cx="6858000" cy="9144000"/>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2"/>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8B044"/>
    <a:srgbClr val="409455"/>
    <a:srgbClr val="FACAA2"/>
    <a:srgbClr val="53B9A3"/>
    <a:srgbClr val="ACE2CF"/>
    <a:srgbClr val="FDF1F0"/>
    <a:srgbClr val="FFEDEC"/>
    <a:srgbClr val="C4E6E2"/>
    <a:srgbClr val="FBE4E2"/>
    <a:srgbClr val="FAE2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93" autoAdjust="0"/>
    <p:restoredTop sz="94660"/>
  </p:normalViewPr>
  <p:slideViewPr>
    <p:cSldViewPr snapToGrid="0" showGuides="1">
      <p:cViewPr varScale="1">
        <p:scale>
          <a:sx n="69" d="100"/>
          <a:sy n="69" d="100"/>
        </p:scale>
        <p:origin x="78" y="732"/>
      </p:cViewPr>
      <p:guideLst>
        <p:guide orient="horz" pos="2129"/>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6" Type="http://schemas.openxmlformats.org/officeDocument/2006/relationships/tags" Target="tags/tag410.xml"/><Relationship Id="rId55" Type="http://schemas.openxmlformats.org/officeDocument/2006/relationships/commentAuthors" Target="commentAuthors.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handoutMaster" Target="handoutMasters/handoutMaster1.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黑体" panose="02010609060101010101" charset="-122"/>
              </a:rPr>
            </a:fld>
            <a:endParaRPr lang="zh-CN" altLang="en-US">
              <a:latin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黑体" panose="02010609060101010101" charset="-122"/>
              </a:rPr>
            </a:fld>
            <a:endParaRPr lang="zh-CN" altLang="en-US">
              <a:latin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96CEDCE0-AF49-4986-B4C9-C5741EF9707C}"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747B8A36-7D0F-4E2A-AB3F-A8006D06DEE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rcRect l="7812" r="7813"/>
          <a:stretch>
            <a:fillRect/>
          </a:stretch>
        </p:blipFill>
        <p:spPr>
          <a:xfrm rot="5400000">
            <a:off x="2667000" y="-2667000"/>
            <a:ext cx="6858001" cy="12192000"/>
          </a:xfrm>
          <a:custGeom>
            <a:avLst/>
            <a:gdLst>
              <a:gd name="connsiteX0" fmla="*/ 0 w 6858001"/>
              <a:gd name="connsiteY0" fmla="*/ 12192000 h 12192000"/>
              <a:gd name="connsiteX1" fmla="*/ 0 w 6858001"/>
              <a:gd name="connsiteY1" fmla="*/ 0 h 12192000"/>
              <a:gd name="connsiteX2" fmla="*/ 6858001 w 6858001"/>
              <a:gd name="connsiteY2" fmla="*/ 0 h 12192000"/>
              <a:gd name="connsiteX3" fmla="*/ 6858001 w 6858001"/>
              <a:gd name="connsiteY3" fmla="*/ 12192000 h 12192000"/>
            </a:gdLst>
            <a:ahLst/>
            <a:cxnLst>
              <a:cxn ang="0">
                <a:pos x="connsiteX0" y="connsiteY0"/>
              </a:cxn>
              <a:cxn ang="0">
                <a:pos x="connsiteX1" y="connsiteY1"/>
              </a:cxn>
              <a:cxn ang="0">
                <a:pos x="connsiteX2" y="connsiteY2"/>
              </a:cxn>
              <a:cxn ang="0">
                <a:pos x="connsiteX3" y="connsiteY3"/>
              </a:cxn>
            </a:cxnLst>
            <a:rect l="l" t="t" r="r" b="b"/>
            <a:pathLst>
              <a:path w="6858001" h="12192000">
                <a:moveTo>
                  <a:pt x="0" y="12192000"/>
                </a:moveTo>
                <a:lnTo>
                  <a:pt x="0" y="0"/>
                </a:lnTo>
                <a:lnTo>
                  <a:pt x="6858001" y="0"/>
                </a:lnTo>
                <a:lnTo>
                  <a:pt x="6858001" y="12192000"/>
                </a:lnTo>
                <a:close/>
              </a:path>
            </a:pathLst>
          </a:cu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rcRect l="7813" r="7812"/>
          <a:stretch>
            <a:fillRect/>
          </a:stretch>
        </p:blipFill>
        <p:spPr>
          <a:xfrm rot="16200000">
            <a:off x="2628900" y="-2629535"/>
            <a:ext cx="6934200" cy="12192000"/>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1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C4E6E2"/>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C4E6E2"/>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39038" y="0"/>
            <a:ext cx="6852962" cy="3903209"/>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97323" y="-1"/>
            <a:ext cx="2752725" cy="1628775"/>
          </a:xfrm>
          <a:prstGeom prst="rect">
            <a:avLst/>
          </a:prstGeom>
        </p:spPr>
      </p:pic>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540733" y="3318313"/>
            <a:ext cx="990600" cy="962025"/>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933896" y="0"/>
            <a:ext cx="1171575" cy="1171575"/>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629900" y="814386"/>
            <a:ext cx="1562100" cy="1790700"/>
          </a:xfrm>
          <a:prstGeom prst="rect">
            <a:avLst/>
          </a:prstGeom>
        </p:spPr>
      </p:pic>
      <p:pic>
        <p:nvPicPr>
          <p:cNvPr id="8" name="图片 7"/>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0133" y="1094619"/>
            <a:ext cx="8233404" cy="5763382"/>
          </a:xfrm>
          <a:prstGeom prst="rect">
            <a:avLst/>
          </a:prstGeom>
        </p:spPr>
      </p:pic>
      <p:pic>
        <p:nvPicPr>
          <p:cNvPr id="9" name="图片 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76048" y="275543"/>
            <a:ext cx="3895725" cy="3562350"/>
          </a:xfrm>
          <a:prstGeom prst="rect">
            <a:avLst/>
          </a:prstGeom>
        </p:spPr>
      </p:pic>
      <p:pic>
        <p:nvPicPr>
          <p:cNvPr id="18" name="图片 17"/>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326572" y="4783138"/>
            <a:ext cx="3113793" cy="200843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496560"/>
            <a:ext cx="12192000" cy="1417320"/>
          </a:xfrm>
          <a:prstGeom prst="rect">
            <a:avLst/>
          </a:prstGeom>
        </p:spPr>
      </p:pic>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6573" b="23333"/>
          <a:stretch>
            <a:fillRect/>
          </a:stretch>
        </p:blipFill>
        <p:spPr>
          <a:xfrm>
            <a:off x="9167495" y="0"/>
            <a:ext cx="2964180" cy="3583305"/>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713686">
            <a:off x="463016" y="92994"/>
            <a:ext cx="2241974" cy="15943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bg>
      <p:bgPr>
        <a:solidFill>
          <a:srgbClr val="C4E6E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496560"/>
            <a:ext cx="12192000" cy="1417320"/>
          </a:xfrm>
          <a:prstGeom prst="rect">
            <a:avLst/>
          </a:prstGeom>
        </p:spPr>
      </p:pic>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6573" b="23333"/>
          <a:stretch>
            <a:fillRect/>
          </a:stretch>
        </p:blipFill>
        <p:spPr>
          <a:xfrm>
            <a:off x="9167495" y="0"/>
            <a:ext cx="2964180" cy="3583305"/>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713686">
            <a:off x="463016" y="92994"/>
            <a:ext cx="2241974" cy="15943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41084"/>
            <a:ext cx="12192000" cy="21717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标题和内容">
    <p:bg>
      <p:bgPr>
        <a:solidFill>
          <a:srgbClr val="C4E6E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132070"/>
            <a:ext cx="12192000" cy="17805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FAE2D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8AEF66A-DD14-4B06-B8D7-62B834E038C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3D614EDD-3797-46CE-A11C-9B64ACF4326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themeOverride" Target="../theme/themeOverride1.xml"/><Relationship Id="rId6" Type="http://schemas.openxmlformats.org/officeDocument/2006/relationships/image" Target="../media/image14.jpeg"/><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image" Target="../media/image2.svg"/><Relationship Id="rId7" Type="http://schemas.openxmlformats.org/officeDocument/2006/relationships/image" Target="../media/image24.png"/><Relationship Id="rId6" Type="http://schemas.openxmlformats.org/officeDocument/2006/relationships/image" Target="../media/image1.svg"/><Relationship Id="rId5" Type="http://schemas.openxmlformats.org/officeDocument/2006/relationships/image" Target="../media/image23.png"/><Relationship Id="rId4" Type="http://schemas.openxmlformats.org/officeDocument/2006/relationships/image" Target="../media/image17.png"/><Relationship Id="rId3" Type="http://schemas.openxmlformats.org/officeDocument/2006/relationships/tags" Target="../tags/tag83.xml"/><Relationship Id="rId2" Type="http://schemas.openxmlformats.org/officeDocument/2006/relationships/tags" Target="../tags/tag82.xml"/><Relationship Id="rId12" Type="http://schemas.openxmlformats.org/officeDocument/2006/relationships/notesSlide" Target="../notesSlides/notesSlide10.xml"/><Relationship Id="rId11" Type="http://schemas.openxmlformats.org/officeDocument/2006/relationships/slideLayout" Target="../slideLayouts/slideLayout8.xml"/><Relationship Id="rId10" Type="http://schemas.openxmlformats.org/officeDocument/2006/relationships/themeOverride" Target="../theme/themeOverride10.xml"/><Relationship Id="rId1" Type="http://schemas.openxmlformats.org/officeDocument/2006/relationships/tags" Target="../tags/tag81.xml"/></Relationships>
</file>

<file path=ppt/slides/_rels/slide11.xml.rels><?xml version="1.0" encoding="UTF-8" standalone="yes"?>
<Relationships xmlns="http://schemas.openxmlformats.org/package/2006/relationships"><Relationship Id="rId9" Type="http://schemas.openxmlformats.org/officeDocument/2006/relationships/themeOverride" Target="../theme/themeOverride11.xml"/><Relationship Id="rId8" Type="http://schemas.openxmlformats.org/officeDocument/2006/relationships/image" Target="../media/image25.png"/><Relationship Id="rId7" Type="http://schemas.openxmlformats.org/officeDocument/2006/relationships/image" Target="../media/image24.png"/><Relationship Id="rId6" Type="http://schemas.openxmlformats.org/officeDocument/2006/relationships/image" Target="../media/image23.png"/><Relationship Id="rId5" Type="http://schemas.openxmlformats.org/officeDocument/2006/relationships/tags" Target="../tags/tag87.xml"/><Relationship Id="rId4" Type="http://schemas.openxmlformats.org/officeDocument/2006/relationships/image" Target="../media/image17.png"/><Relationship Id="rId3" Type="http://schemas.openxmlformats.org/officeDocument/2006/relationships/tags" Target="../tags/tag86.xml"/><Relationship Id="rId2" Type="http://schemas.openxmlformats.org/officeDocument/2006/relationships/tags" Target="../tags/tag85.xml"/><Relationship Id="rId11" Type="http://schemas.openxmlformats.org/officeDocument/2006/relationships/notesSlide" Target="../notesSlides/notesSlide11.xml"/><Relationship Id="rId10" Type="http://schemas.openxmlformats.org/officeDocument/2006/relationships/slideLayout" Target="../slideLayouts/slideLayout8.xml"/><Relationship Id="rId1" Type="http://schemas.openxmlformats.org/officeDocument/2006/relationships/tags" Target="../tags/tag84.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2.xml"/><Relationship Id="rId6" Type="http://schemas.openxmlformats.org/officeDocument/2006/relationships/themeOverride" Target="../theme/themeOverride12.xml"/><Relationship Id="rId5" Type="http://schemas.openxmlformats.org/officeDocument/2006/relationships/image" Target="../media/image25.png"/><Relationship Id="rId4" Type="http://schemas.openxmlformats.org/officeDocument/2006/relationships/image" Target="../media/image26.jpe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tags" Target="../tags/tag88.xml"/></Relationships>
</file>

<file path=ppt/slides/_rels/slide13.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0" Type="http://schemas.openxmlformats.org/officeDocument/2006/relationships/slideLayout" Target="../slideLayouts/slideLayout2.xml"/><Relationship Id="rId3" Type="http://schemas.openxmlformats.org/officeDocument/2006/relationships/tags" Target="../tags/tag90.xml"/><Relationship Id="rId29" Type="http://schemas.openxmlformats.org/officeDocument/2006/relationships/themeOverride" Target="../theme/themeOverride13.xml"/><Relationship Id="rId28" Type="http://schemas.openxmlformats.org/officeDocument/2006/relationships/tags" Target="../tags/tag115.xml"/><Relationship Id="rId27" Type="http://schemas.openxmlformats.org/officeDocument/2006/relationships/tags" Target="../tags/tag114.xml"/><Relationship Id="rId26" Type="http://schemas.openxmlformats.org/officeDocument/2006/relationships/tags" Target="../tags/tag113.xml"/><Relationship Id="rId25" Type="http://schemas.openxmlformats.org/officeDocument/2006/relationships/tags" Target="../tags/tag112.xml"/><Relationship Id="rId24" Type="http://schemas.openxmlformats.org/officeDocument/2006/relationships/tags" Target="../tags/tag111.xml"/><Relationship Id="rId23" Type="http://schemas.openxmlformats.org/officeDocument/2006/relationships/tags" Target="../tags/tag110.xml"/><Relationship Id="rId22" Type="http://schemas.openxmlformats.org/officeDocument/2006/relationships/tags" Target="../tags/tag109.xml"/><Relationship Id="rId21" Type="http://schemas.openxmlformats.org/officeDocument/2006/relationships/tags" Target="../tags/tag108.xml"/><Relationship Id="rId20" Type="http://schemas.openxmlformats.org/officeDocument/2006/relationships/tags" Target="../tags/tag107.xml"/><Relationship Id="rId2" Type="http://schemas.openxmlformats.org/officeDocument/2006/relationships/image" Target="../media/image27.png"/><Relationship Id="rId19" Type="http://schemas.openxmlformats.org/officeDocument/2006/relationships/tags" Target="../tags/tag106.xml"/><Relationship Id="rId18" Type="http://schemas.openxmlformats.org/officeDocument/2006/relationships/tags" Target="../tags/tag105.xml"/><Relationship Id="rId17" Type="http://schemas.openxmlformats.org/officeDocument/2006/relationships/tags" Target="../tags/tag104.xml"/><Relationship Id="rId16" Type="http://schemas.openxmlformats.org/officeDocument/2006/relationships/tags" Target="../tags/tag103.xml"/><Relationship Id="rId15" Type="http://schemas.openxmlformats.org/officeDocument/2006/relationships/tags" Target="../tags/tag102.xml"/><Relationship Id="rId14" Type="http://schemas.openxmlformats.org/officeDocument/2006/relationships/tags" Target="../tags/tag101.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tags" Target="../tags/tag89.xml"/></Relationships>
</file>

<file path=ppt/slides/_rels/slide14.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tags" Target="../tags/tag123.xml"/><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5" Type="http://schemas.openxmlformats.org/officeDocument/2006/relationships/slideLayout" Target="../slideLayouts/slideLayout8.xml"/><Relationship Id="rId24" Type="http://schemas.openxmlformats.org/officeDocument/2006/relationships/themeOverride" Target="../theme/themeOverride14.xml"/><Relationship Id="rId23" Type="http://schemas.openxmlformats.org/officeDocument/2006/relationships/tags" Target="../tags/tag135.xml"/><Relationship Id="rId22" Type="http://schemas.openxmlformats.org/officeDocument/2006/relationships/tags" Target="../tags/tag134.xml"/><Relationship Id="rId21" Type="http://schemas.openxmlformats.org/officeDocument/2006/relationships/tags" Target="../tags/tag133.xml"/><Relationship Id="rId20" Type="http://schemas.openxmlformats.org/officeDocument/2006/relationships/image" Target="../media/image24.png"/><Relationship Id="rId2" Type="http://schemas.openxmlformats.org/officeDocument/2006/relationships/tags" Target="../tags/tag117.xml"/><Relationship Id="rId19" Type="http://schemas.openxmlformats.org/officeDocument/2006/relationships/image" Target="../media/image23.png"/><Relationship Id="rId18" Type="http://schemas.openxmlformats.org/officeDocument/2006/relationships/image" Target="../media/image25.png"/><Relationship Id="rId17" Type="http://schemas.openxmlformats.org/officeDocument/2006/relationships/tags" Target="../tags/tag132.xml"/><Relationship Id="rId16" Type="http://schemas.openxmlformats.org/officeDocument/2006/relationships/tags" Target="../tags/tag131.xml"/><Relationship Id="rId15" Type="http://schemas.openxmlformats.org/officeDocument/2006/relationships/tags" Target="../tags/tag130.xml"/><Relationship Id="rId14" Type="http://schemas.openxmlformats.org/officeDocument/2006/relationships/tags" Target="../tags/tag129.xml"/><Relationship Id="rId13" Type="http://schemas.openxmlformats.org/officeDocument/2006/relationships/tags" Target="../tags/tag128.xml"/><Relationship Id="rId12" Type="http://schemas.openxmlformats.org/officeDocument/2006/relationships/tags" Target="../tags/tag127.xml"/><Relationship Id="rId11" Type="http://schemas.openxmlformats.org/officeDocument/2006/relationships/tags" Target="../tags/tag126.xml"/><Relationship Id="rId10" Type="http://schemas.openxmlformats.org/officeDocument/2006/relationships/tags" Target="../tags/tag125.xml"/><Relationship Id="rId1" Type="http://schemas.openxmlformats.org/officeDocument/2006/relationships/tags" Target="../tags/tag116.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hemeOverride" Target="../theme/themeOverride15.xml"/><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image" Target="../media/image23.png"/><Relationship Id="rId3" Type="http://schemas.openxmlformats.org/officeDocument/2006/relationships/image" Target="../media/image28.png"/><Relationship Id="rId2" Type="http://schemas.openxmlformats.org/officeDocument/2006/relationships/image" Target="../media/image24.png"/><Relationship Id="rId10" Type="http://schemas.openxmlformats.org/officeDocument/2006/relationships/notesSlide" Target="../notesSlides/notesSlide13.xml"/><Relationship Id="rId1" Type="http://schemas.openxmlformats.org/officeDocument/2006/relationships/image" Target="../media/image25.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8.xml"/><Relationship Id="rId4" Type="http://schemas.openxmlformats.org/officeDocument/2006/relationships/themeOverride" Target="../theme/themeOverride16.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5.png"/></Relationships>
</file>

<file path=ppt/slides/_rels/slide17.xml.rels><?xml version="1.0" encoding="UTF-8" standalone="yes"?>
<Relationships xmlns="http://schemas.openxmlformats.org/package/2006/relationships"><Relationship Id="rId9" Type="http://schemas.openxmlformats.org/officeDocument/2006/relationships/tags" Target="../tags/tag147.xml"/><Relationship Id="rId8" Type="http://schemas.openxmlformats.org/officeDocument/2006/relationships/tags" Target="../tags/tag146.xml"/><Relationship Id="rId7" Type="http://schemas.openxmlformats.org/officeDocument/2006/relationships/tags" Target="../tags/tag145.xml"/><Relationship Id="rId6" Type="http://schemas.openxmlformats.org/officeDocument/2006/relationships/tags" Target="../tags/tag144.xml"/><Relationship Id="rId5" Type="http://schemas.openxmlformats.org/officeDocument/2006/relationships/tags" Target="../tags/tag143.xml"/><Relationship Id="rId4" Type="http://schemas.openxmlformats.org/officeDocument/2006/relationships/tags" Target="../tags/tag142.xml"/><Relationship Id="rId3" Type="http://schemas.openxmlformats.org/officeDocument/2006/relationships/tags" Target="../tags/tag141.xml"/><Relationship Id="rId23" Type="http://schemas.openxmlformats.org/officeDocument/2006/relationships/notesSlide" Target="../notesSlides/notesSlide15.xml"/><Relationship Id="rId22" Type="http://schemas.openxmlformats.org/officeDocument/2006/relationships/slideLayout" Target="../slideLayouts/slideLayout8.xml"/><Relationship Id="rId21" Type="http://schemas.openxmlformats.org/officeDocument/2006/relationships/themeOverride" Target="../theme/themeOverride17.xml"/><Relationship Id="rId20" Type="http://schemas.openxmlformats.org/officeDocument/2006/relationships/tags" Target="../tags/tag155.xml"/><Relationship Id="rId2" Type="http://schemas.openxmlformats.org/officeDocument/2006/relationships/tags" Target="../tags/tag140.xml"/><Relationship Id="rId19" Type="http://schemas.openxmlformats.org/officeDocument/2006/relationships/image" Target="../media/image24.png"/><Relationship Id="rId18" Type="http://schemas.openxmlformats.org/officeDocument/2006/relationships/image" Target="../media/image23.png"/><Relationship Id="rId17" Type="http://schemas.openxmlformats.org/officeDocument/2006/relationships/image" Target="../media/image25.png"/><Relationship Id="rId16" Type="http://schemas.openxmlformats.org/officeDocument/2006/relationships/tags" Target="../tags/tag154.xml"/><Relationship Id="rId15" Type="http://schemas.openxmlformats.org/officeDocument/2006/relationships/tags" Target="../tags/tag153.xml"/><Relationship Id="rId14" Type="http://schemas.openxmlformats.org/officeDocument/2006/relationships/tags" Target="../tags/tag152.xml"/><Relationship Id="rId13" Type="http://schemas.openxmlformats.org/officeDocument/2006/relationships/tags" Target="../tags/tag151.xml"/><Relationship Id="rId12" Type="http://schemas.openxmlformats.org/officeDocument/2006/relationships/tags" Target="../tags/tag150.xml"/><Relationship Id="rId11" Type="http://schemas.openxmlformats.org/officeDocument/2006/relationships/tags" Target="../tags/tag149.xml"/><Relationship Id="rId10" Type="http://schemas.openxmlformats.org/officeDocument/2006/relationships/tags" Target="../tags/tag148.xml"/><Relationship Id="rId1" Type="http://schemas.openxmlformats.org/officeDocument/2006/relationships/tags" Target="../tags/tag139.xml"/></Relationships>
</file>

<file path=ppt/slides/_rels/slide18.xml.rels><?xml version="1.0" encoding="UTF-8" standalone="yes"?>
<Relationships xmlns="http://schemas.openxmlformats.org/package/2006/relationships"><Relationship Id="rId9" Type="http://schemas.openxmlformats.org/officeDocument/2006/relationships/notesSlide" Target="../notesSlides/notesSlide16.xml"/><Relationship Id="rId8" Type="http://schemas.openxmlformats.org/officeDocument/2006/relationships/slideLayout" Target="../slideLayouts/slideLayout2.xml"/><Relationship Id="rId7" Type="http://schemas.openxmlformats.org/officeDocument/2006/relationships/themeOverride" Target="../theme/themeOverride18.xml"/><Relationship Id="rId6" Type="http://schemas.openxmlformats.org/officeDocument/2006/relationships/tags" Target="../tags/tag158.xml"/><Relationship Id="rId5" Type="http://schemas.openxmlformats.org/officeDocument/2006/relationships/image" Target="../media/image30.jpeg"/><Relationship Id="rId4" Type="http://schemas.openxmlformats.org/officeDocument/2006/relationships/image" Target="../media/image29.jpeg"/><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image" Target="../media/image25.png"/></Relationships>
</file>

<file path=ppt/slides/_rels/slide19.xml.rels><?xml version="1.0" encoding="UTF-8" standalone="yes"?>
<Relationships xmlns="http://schemas.openxmlformats.org/package/2006/relationships"><Relationship Id="rId9" Type="http://schemas.openxmlformats.org/officeDocument/2006/relationships/tags" Target="../tags/tag167.xml"/><Relationship Id="rId8" Type="http://schemas.openxmlformats.org/officeDocument/2006/relationships/tags" Target="../tags/tag166.xml"/><Relationship Id="rId7" Type="http://schemas.openxmlformats.org/officeDocument/2006/relationships/tags" Target="../tags/tag165.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tags" Target="../tags/tag162.xml"/><Relationship Id="rId3" Type="http://schemas.openxmlformats.org/officeDocument/2006/relationships/tags" Target="../tags/tag161.xml"/><Relationship Id="rId20" Type="http://schemas.openxmlformats.org/officeDocument/2006/relationships/slideLayout" Target="../slideLayouts/slideLayout4.xml"/><Relationship Id="rId2" Type="http://schemas.openxmlformats.org/officeDocument/2006/relationships/tags" Target="../tags/tag160.xml"/><Relationship Id="rId19" Type="http://schemas.openxmlformats.org/officeDocument/2006/relationships/tags" Target="../tags/tag177.xml"/><Relationship Id="rId18" Type="http://schemas.openxmlformats.org/officeDocument/2006/relationships/tags" Target="../tags/tag176.xml"/><Relationship Id="rId17" Type="http://schemas.openxmlformats.org/officeDocument/2006/relationships/tags" Target="../tags/tag175.xml"/><Relationship Id="rId16" Type="http://schemas.openxmlformats.org/officeDocument/2006/relationships/tags" Target="../tags/tag174.xml"/><Relationship Id="rId15" Type="http://schemas.openxmlformats.org/officeDocument/2006/relationships/tags" Target="../tags/tag173.xml"/><Relationship Id="rId14" Type="http://schemas.openxmlformats.org/officeDocument/2006/relationships/tags" Target="../tags/tag172.xml"/><Relationship Id="rId13" Type="http://schemas.openxmlformats.org/officeDocument/2006/relationships/tags" Target="../tags/tag171.xml"/><Relationship Id="rId12" Type="http://schemas.openxmlformats.org/officeDocument/2006/relationships/tags" Target="../tags/tag170.xml"/><Relationship Id="rId11" Type="http://schemas.openxmlformats.org/officeDocument/2006/relationships/tags" Target="../tags/tag169.xml"/><Relationship Id="rId10" Type="http://schemas.openxmlformats.org/officeDocument/2006/relationships/tags" Target="../tags/tag168.xml"/><Relationship Id="rId1" Type="http://schemas.openxmlformats.org/officeDocument/2006/relationships/tags" Target="../tags/tag159.xml"/></Relationships>
</file>

<file path=ppt/slides/_rels/slide2.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1" Type="http://schemas.openxmlformats.org/officeDocument/2006/relationships/notesSlide" Target="../notesSlides/notesSlide2.xml"/><Relationship Id="rId30" Type="http://schemas.openxmlformats.org/officeDocument/2006/relationships/slideLayout" Target="../slideLayouts/slideLayout4.xml"/><Relationship Id="rId3" Type="http://schemas.openxmlformats.org/officeDocument/2006/relationships/tags" Target="../tags/tag8.xml"/><Relationship Id="rId29" Type="http://schemas.openxmlformats.org/officeDocument/2006/relationships/themeOverride" Target="../theme/themeOverride2.xml"/><Relationship Id="rId28" Type="http://schemas.openxmlformats.org/officeDocument/2006/relationships/tags" Target="../tags/tag33.xml"/><Relationship Id="rId27" Type="http://schemas.openxmlformats.org/officeDocument/2006/relationships/tags" Target="../tags/tag32.xml"/><Relationship Id="rId26" Type="http://schemas.openxmlformats.org/officeDocument/2006/relationships/tags" Target="../tags/tag31.xml"/><Relationship Id="rId25" Type="http://schemas.openxmlformats.org/officeDocument/2006/relationships/tags" Target="../tags/tag30.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tags" Target="../tags/tag27.xml"/><Relationship Id="rId21" Type="http://schemas.openxmlformats.org/officeDocument/2006/relationships/tags" Target="../tags/tag26.xml"/><Relationship Id="rId20" Type="http://schemas.openxmlformats.org/officeDocument/2006/relationships/tags" Target="../tags/tag25.xml"/><Relationship Id="rId2" Type="http://schemas.openxmlformats.org/officeDocument/2006/relationships/tags" Target="../tags/tag7.xml"/><Relationship Id="rId19" Type="http://schemas.openxmlformats.org/officeDocument/2006/relationships/tags" Target="../tags/tag24.xml"/><Relationship Id="rId18" Type="http://schemas.openxmlformats.org/officeDocument/2006/relationships/tags" Target="../tags/tag23.xml"/><Relationship Id="rId17" Type="http://schemas.openxmlformats.org/officeDocument/2006/relationships/tags" Target="../tags/tag22.xml"/><Relationship Id="rId16" Type="http://schemas.openxmlformats.org/officeDocument/2006/relationships/tags" Target="../tags/tag21.xml"/><Relationship Id="rId15" Type="http://schemas.openxmlformats.org/officeDocument/2006/relationships/tags" Target="../tags/tag20.xml"/><Relationship Id="rId14" Type="http://schemas.openxmlformats.org/officeDocument/2006/relationships/tags" Target="../tags/tag19.xml"/><Relationship Id="rId13" Type="http://schemas.openxmlformats.org/officeDocument/2006/relationships/tags" Target="../tags/tag18.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tags" Target="../tags/tag6.xml"/></Relationships>
</file>

<file path=ppt/slides/_rels/slide20.xml.rels><?xml version="1.0" encoding="UTF-8" standalone="yes"?>
<Relationships xmlns="http://schemas.openxmlformats.org/package/2006/relationships"><Relationship Id="rId9" Type="http://schemas.openxmlformats.org/officeDocument/2006/relationships/tags" Target="../tags/tag182.xml"/><Relationship Id="rId8" Type="http://schemas.openxmlformats.org/officeDocument/2006/relationships/tags" Target="../tags/tag181.xml"/><Relationship Id="rId7" Type="http://schemas.openxmlformats.org/officeDocument/2006/relationships/tags" Target="../tags/tag180.xml"/><Relationship Id="rId6" Type="http://schemas.openxmlformats.org/officeDocument/2006/relationships/tags" Target="../tags/tag179.xml"/><Relationship Id="rId5" Type="http://schemas.openxmlformats.org/officeDocument/2006/relationships/tags" Target="../tags/tag178.xml"/><Relationship Id="rId4" Type="http://schemas.openxmlformats.org/officeDocument/2006/relationships/image" Target="../media/image31.png"/><Relationship Id="rId3" Type="http://schemas.openxmlformats.org/officeDocument/2006/relationships/image" Target="../media/image24.png"/><Relationship Id="rId2" Type="http://schemas.openxmlformats.org/officeDocument/2006/relationships/image" Target="../media/image23.png"/><Relationship Id="rId17" Type="http://schemas.openxmlformats.org/officeDocument/2006/relationships/notesSlide" Target="../notesSlides/notesSlide17.xml"/><Relationship Id="rId16" Type="http://schemas.openxmlformats.org/officeDocument/2006/relationships/slideLayout" Target="../slideLayouts/slideLayout6.xml"/><Relationship Id="rId15" Type="http://schemas.openxmlformats.org/officeDocument/2006/relationships/themeOverride" Target="../theme/themeOverride19.xml"/><Relationship Id="rId14" Type="http://schemas.openxmlformats.org/officeDocument/2006/relationships/tags" Target="../tags/tag187.xml"/><Relationship Id="rId13" Type="http://schemas.openxmlformats.org/officeDocument/2006/relationships/tags" Target="../tags/tag186.xml"/><Relationship Id="rId12" Type="http://schemas.openxmlformats.org/officeDocument/2006/relationships/tags" Target="../tags/tag185.xml"/><Relationship Id="rId11" Type="http://schemas.openxmlformats.org/officeDocument/2006/relationships/tags" Target="../tags/tag184.xml"/><Relationship Id="rId10" Type="http://schemas.openxmlformats.org/officeDocument/2006/relationships/tags" Target="../tags/tag183.xml"/><Relationship Id="rId1" Type="http://schemas.openxmlformats.org/officeDocument/2006/relationships/image" Target="../media/image25.png"/></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8.xml"/><Relationship Id="rId5" Type="http://schemas.openxmlformats.org/officeDocument/2006/relationships/themeOverride" Target="../theme/themeOverride20.xml"/><Relationship Id="rId4" Type="http://schemas.openxmlformats.org/officeDocument/2006/relationships/tags" Target="../tags/tag188.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5.xml"/><Relationship Id="rId5" Type="http://schemas.openxmlformats.org/officeDocument/2006/relationships/themeOverride" Target="../theme/themeOverride21.xml"/><Relationship Id="rId4" Type="http://schemas.openxmlformats.org/officeDocument/2006/relationships/tags" Target="../tags/tag191.xml"/><Relationship Id="rId3" Type="http://schemas.openxmlformats.org/officeDocument/2006/relationships/image" Target="../media/image21.png"/><Relationship Id="rId2" Type="http://schemas.openxmlformats.org/officeDocument/2006/relationships/tags" Target="../tags/tag190.xml"/><Relationship Id="rId1" Type="http://schemas.openxmlformats.org/officeDocument/2006/relationships/tags" Target="../tags/tag189.xml"/></Relationships>
</file>

<file path=ppt/slides/_rels/slide23.xml.rels><?xml version="1.0" encoding="UTF-8" standalone="yes"?>
<Relationships xmlns="http://schemas.openxmlformats.org/package/2006/relationships"><Relationship Id="rId9" Type="http://schemas.openxmlformats.org/officeDocument/2006/relationships/tags" Target="../tags/tag199.xml"/><Relationship Id="rId8" Type="http://schemas.openxmlformats.org/officeDocument/2006/relationships/tags" Target="../tags/tag198.xml"/><Relationship Id="rId7" Type="http://schemas.openxmlformats.org/officeDocument/2006/relationships/tags" Target="../tags/tag197.xml"/><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tags" Target="../tags/tag194.xml"/><Relationship Id="rId3" Type="http://schemas.openxmlformats.org/officeDocument/2006/relationships/image" Target="../media/image22.png"/><Relationship Id="rId2" Type="http://schemas.openxmlformats.org/officeDocument/2006/relationships/tags" Target="../tags/tag193.xml"/><Relationship Id="rId16" Type="http://schemas.openxmlformats.org/officeDocument/2006/relationships/notesSlide" Target="../notesSlides/notesSlide20.xml"/><Relationship Id="rId15" Type="http://schemas.openxmlformats.org/officeDocument/2006/relationships/slideLayout" Target="../slideLayouts/slideLayout8.xml"/><Relationship Id="rId14" Type="http://schemas.openxmlformats.org/officeDocument/2006/relationships/themeOverride" Target="../theme/themeOverride22.xml"/><Relationship Id="rId13" Type="http://schemas.openxmlformats.org/officeDocument/2006/relationships/tags" Target="../tags/tag203.xml"/><Relationship Id="rId12" Type="http://schemas.openxmlformats.org/officeDocument/2006/relationships/tags" Target="../tags/tag202.xml"/><Relationship Id="rId11" Type="http://schemas.openxmlformats.org/officeDocument/2006/relationships/tags" Target="../tags/tag201.xml"/><Relationship Id="rId10" Type="http://schemas.openxmlformats.org/officeDocument/2006/relationships/tags" Target="../tags/tag200.xml"/><Relationship Id="rId1" Type="http://schemas.openxmlformats.org/officeDocument/2006/relationships/tags" Target="../tags/tag192.xml"/></Relationships>
</file>

<file path=ppt/slides/_rels/slide24.xml.rels><?xml version="1.0" encoding="UTF-8" standalone="yes"?>
<Relationships xmlns="http://schemas.openxmlformats.org/package/2006/relationships"><Relationship Id="rId9" Type="http://schemas.openxmlformats.org/officeDocument/2006/relationships/tags" Target="../tags/tag212.xml"/><Relationship Id="rId8" Type="http://schemas.openxmlformats.org/officeDocument/2006/relationships/tags" Target="../tags/tag211.xml"/><Relationship Id="rId7" Type="http://schemas.openxmlformats.org/officeDocument/2006/relationships/tags" Target="../tags/tag210.xml"/><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tags" Target="../tags/tag206.xml"/><Relationship Id="rId2" Type="http://schemas.openxmlformats.org/officeDocument/2006/relationships/tags" Target="../tags/tag205.xml"/><Relationship Id="rId13" Type="http://schemas.openxmlformats.org/officeDocument/2006/relationships/slideLayout" Target="../slideLayouts/slideLayout2.xml"/><Relationship Id="rId12" Type="http://schemas.openxmlformats.org/officeDocument/2006/relationships/themeOverride" Target="../theme/themeOverride23.xml"/><Relationship Id="rId11" Type="http://schemas.openxmlformats.org/officeDocument/2006/relationships/tags" Target="../tags/tag214.xml"/><Relationship Id="rId10" Type="http://schemas.openxmlformats.org/officeDocument/2006/relationships/tags" Target="../tags/tag213.xml"/><Relationship Id="rId1" Type="http://schemas.openxmlformats.org/officeDocument/2006/relationships/tags" Target="../tags/tag204.xml"/></Relationships>
</file>

<file path=ppt/slides/_rels/slide25.xml.rels><?xml version="1.0" encoding="UTF-8" standalone="yes"?>
<Relationships xmlns="http://schemas.openxmlformats.org/package/2006/relationships"><Relationship Id="rId9" Type="http://schemas.openxmlformats.org/officeDocument/2006/relationships/image" Target="../media/image23.png"/><Relationship Id="rId8" Type="http://schemas.openxmlformats.org/officeDocument/2006/relationships/image" Target="../media/image25.png"/><Relationship Id="rId7" Type="http://schemas.openxmlformats.org/officeDocument/2006/relationships/tags" Target="../tags/tag221.xml"/><Relationship Id="rId6" Type="http://schemas.openxmlformats.org/officeDocument/2006/relationships/tags" Target="../tags/tag220.xml"/><Relationship Id="rId5" Type="http://schemas.openxmlformats.org/officeDocument/2006/relationships/tags" Target="../tags/tag219.xml"/><Relationship Id="rId4" Type="http://schemas.openxmlformats.org/officeDocument/2006/relationships/tags" Target="../tags/tag218.xml"/><Relationship Id="rId3" Type="http://schemas.openxmlformats.org/officeDocument/2006/relationships/tags" Target="../tags/tag217.xml"/><Relationship Id="rId2" Type="http://schemas.openxmlformats.org/officeDocument/2006/relationships/tags" Target="../tags/tag216.xml"/><Relationship Id="rId12" Type="http://schemas.openxmlformats.org/officeDocument/2006/relationships/slideLayout" Target="../slideLayouts/slideLayout2.xml"/><Relationship Id="rId11" Type="http://schemas.openxmlformats.org/officeDocument/2006/relationships/tags" Target="../tags/tag222.xml"/><Relationship Id="rId10" Type="http://schemas.openxmlformats.org/officeDocument/2006/relationships/image" Target="../media/image24.png"/><Relationship Id="rId1" Type="http://schemas.openxmlformats.org/officeDocument/2006/relationships/tags" Target="../tags/tag215.xml"/></Relationships>
</file>

<file path=ppt/slides/_rels/slide26.xml.rels><?xml version="1.0" encoding="UTF-8" standalone="yes"?>
<Relationships xmlns="http://schemas.openxmlformats.org/package/2006/relationships"><Relationship Id="rId9" Type="http://schemas.openxmlformats.org/officeDocument/2006/relationships/tags" Target="../tags/tag231.xml"/><Relationship Id="rId8" Type="http://schemas.openxmlformats.org/officeDocument/2006/relationships/tags" Target="../tags/tag230.xml"/><Relationship Id="rId7" Type="http://schemas.openxmlformats.org/officeDocument/2006/relationships/tags" Target="../tags/tag229.xml"/><Relationship Id="rId6" Type="http://schemas.openxmlformats.org/officeDocument/2006/relationships/tags" Target="../tags/tag228.xml"/><Relationship Id="rId5" Type="http://schemas.openxmlformats.org/officeDocument/2006/relationships/tags" Target="../tags/tag227.xml"/><Relationship Id="rId4" Type="http://schemas.openxmlformats.org/officeDocument/2006/relationships/tags" Target="../tags/tag226.xml"/><Relationship Id="rId3" Type="http://schemas.openxmlformats.org/officeDocument/2006/relationships/tags" Target="../tags/tag225.xml"/><Relationship Id="rId2" Type="http://schemas.openxmlformats.org/officeDocument/2006/relationships/tags" Target="../tags/tag224.xml"/><Relationship Id="rId13" Type="http://schemas.openxmlformats.org/officeDocument/2006/relationships/slideLayout" Target="../slideLayouts/slideLayout8.xml"/><Relationship Id="rId12" Type="http://schemas.openxmlformats.org/officeDocument/2006/relationships/themeOverride" Target="../theme/themeOverride24.xml"/><Relationship Id="rId11" Type="http://schemas.openxmlformats.org/officeDocument/2006/relationships/tags" Target="../tags/tag233.xml"/><Relationship Id="rId10" Type="http://schemas.openxmlformats.org/officeDocument/2006/relationships/tags" Target="../tags/tag232.xml"/><Relationship Id="rId1" Type="http://schemas.openxmlformats.org/officeDocument/2006/relationships/tags" Target="../tags/tag223.xml"/></Relationships>
</file>

<file path=ppt/slides/_rels/slide27.xml.rels><?xml version="1.0" encoding="UTF-8" standalone="yes"?>
<Relationships xmlns="http://schemas.openxmlformats.org/package/2006/relationships"><Relationship Id="rId9" Type="http://schemas.openxmlformats.org/officeDocument/2006/relationships/tags" Target="../tags/tag242.xml"/><Relationship Id="rId8" Type="http://schemas.openxmlformats.org/officeDocument/2006/relationships/tags" Target="../tags/tag241.xml"/><Relationship Id="rId7" Type="http://schemas.openxmlformats.org/officeDocument/2006/relationships/tags" Target="../tags/tag240.xml"/><Relationship Id="rId6" Type="http://schemas.openxmlformats.org/officeDocument/2006/relationships/tags" Target="../tags/tag239.xml"/><Relationship Id="rId5" Type="http://schemas.openxmlformats.org/officeDocument/2006/relationships/tags" Target="../tags/tag238.xml"/><Relationship Id="rId4" Type="http://schemas.openxmlformats.org/officeDocument/2006/relationships/tags" Target="../tags/tag237.xml"/><Relationship Id="rId3" Type="http://schemas.openxmlformats.org/officeDocument/2006/relationships/tags" Target="../tags/tag236.xml"/><Relationship Id="rId2" Type="http://schemas.openxmlformats.org/officeDocument/2006/relationships/tags" Target="../tags/tag235.xml"/><Relationship Id="rId13" Type="http://schemas.openxmlformats.org/officeDocument/2006/relationships/slideLayout" Target="../slideLayouts/slideLayout2.xml"/><Relationship Id="rId12" Type="http://schemas.openxmlformats.org/officeDocument/2006/relationships/themeOverride" Target="../theme/themeOverride25.xml"/><Relationship Id="rId11" Type="http://schemas.openxmlformats.org/officeDocument/2006/relationships/tags" Target="../tags/tag244.xml"/><Relationship Id="rId10" Type="http://schemas.openxmlformats.org/officeDocument/2006/relationships/tags" Target="../tags/tag243.xml"/><Relationship Id="rId1" Type="http://schemas.openxmlformats.org/officeDocument/2006/relationships/tags" Target="../tags/tag234.xml"/></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hemeOverride" Target="../theme/themeOverride26.xml"/><Relationship Id="rId7" Type="http://schemas.openxmlformats.org/officeDocument/2006/relationships/tags" Target="../tags/tag250.xml"/><Relationship Id="rId6" Type="http://schemas.openxmlformats.org/officeDocument/2006/relationships/image" Target="../media/image25.png"/><Relationship Id="rId5" Type="http://schemas.openxmlformats.org/officeDocument/2006/relationships/tags" Target="../tags/tag249.xml"/><Relationship Id="rId4" Type="http://schemas.openxmlformats.org/officeDocument/2006/relationships/tags" Target="../tags/tag248.xml"/><Relationship Id="rId3" Type="http://schemas.openxmlformats.org/officeDocument/2006/relationships/tags" Target="../tags/tag247.xml"/><Relationship Id="rId2" Type="http://schemas.openxmlformats.org/officeDocument/2006/relationships/tags" Target="../tags/tag246.xml"/><Relationship Id="rId1" Type="http://schemas.openxmlformats.org/officeDocument/2006/relationships/tags" Target="../tags/tag245.xml"/></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255.xml"/><Relationship Id="rId7" Type="http://schemas.openxmlformats.org/officeDocument/2006/relationships/image" Target="../media/image24.png"/><Relationship Id="rId6" Type="http://schemas.openxmlformats.org/officeDocument/2006/relationships/image" Target="../media/image23.png"/><Relationship Id="rId5" Type="http://schemas.openxmlformats.org/officeDocument/2006/relationships/image" Target="../media/image25.png"/><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tags" Target="../tags/tag252.xml"/><Relationship Id="rId1" Type="http://schemas.openxmlformats.org/officeDocument/2006/relationships/tags" Target="../tags/tag251.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3.xml"/><Relationship Id="rId3" Type="http://schemas.openxmlformats.org/officeDocument/2006/relationships/themeOverride" Target="../theme/themeOverride3.xml"/><Relationship Id="rId2" Type="http://schemas.openxmlformats.org/officeDocument/2006/relationships/image" Target="../media/image15.png"/><Relationship Id="rId1" Type="http://schemas.openxmlformats.org/officeDocument/2006/relationships/tags" Target="../tags/tag34.xml"/></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260.xml"/><Relationship Id="rId7" Type="http://schemas.openxmlformats.org/officeDocument/2006/relationships/image" Target="../media/image24.png"/><Relationship Id="rId6" Type="http://schemas.openxmlformats.org/officeDocument/2006/relationships/image" Target="../media/image23.png"/><Relationship Id="rId5" Type="http://schemas.openxmlformats.org/officeDocument/2006/relationships/image" Target="../media/image25.png"/><Relationship Id="rId4" Type="http://schemas.openxmlformats.org/officeDocument/2006/relationships/tags" Target="../tags/tag259.xml"/><Relationship Id="rId3" Type="http://schemas.openxmlformats.org/officeDocument/2006/relationships/tags" Target="../tags/tag258.xml"/><Relationship Id="rId2" Type="http://schemas.openxmlformats.org/officeDocument/2006/relationships/tags" Target="../tags/tag257.xml"/><Relationship Id="rId1" Type="http://schemas.openxmlformats.org/officeDocument/2006/relationships/tags" Target="../tags/tag256.xml"/></Relationships>
</file>

<file path=ppt/slides/_rels/slide31.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tags" Target="../tags/tag268.xml"/><Relationship Id="rId7" Type="http://schemas.openxmlformats.org/officeDocument/2006/relationships/tags" Target="../tags/tag267.xml"/><Relationship Id="rId6" Type="http://schemas.openxmlformats.org/officeDocument/2006/relationships/tags" Target="../tags/tag266.xml"/><Relationship Id="rId5" Type="http://schemas.openxmlformats.org/officeDocument/2006/relationships/tags" Target="../tags/tag265.xml"/><Relationship Id="rId4" Type="http://schemas.openxmlformats.org/officeDocument/2006/relationships/tags" Target="../tags/tag264.xml"/><Relationship Id="rId3" Type="http://schemas.openxmlformats.org/officeDocument/2006/relationships/tags" Target="../tags/tag263.xml"/><Relationship Id="rId2" Type="http://schemas.openxmlformats.org/officeDocument/2006/relationships/tags" Target="../tags/tag262.xml"/><Relationship Id="rId14" Type="http://schemas.openxmlformats.org/officeDocument/2006/relationships/slideLayout" Target="../slideLayouts/slideLayout2.xml"/><Relationship Id="rId13" Type="http://schemas.openxmlformats.org/officeDocument/2006/relationships/themeOverride" Target="../theme/themeOverride27.xml"/><Relationship Id="rId12" Type="http://schemas.openxmlformats.org/officeDocument/2006/relationships/tags" Target="../tags/tag269.xml"/><Relationship Id="rId11" Type="http://schemas.openxmlformats.org/officeDocument/2006/relationships/image" Target="../media/image33.jpeg"/><Relationship Id="rId10" Type="http://schemas.openxmlformats.org/officeDocument/2006/relationships/image" Target="../media/image32.png"/><Relationship Id="rId1" Type="http://schemas.openxmlformats.org/officeDocument/2006/relationships/tags" Target="../tags/tag261.xml"/></Relationships>
</file>

<file path=ppt/slides/_rels/slide32.xml.rels><?xml version="1.0" encoding="UTF-8" standalone="yes"?>
<Relationships xmlns="http://schemas.openxmlformats.org/package/2006/relationships"><Relationship Id="rId9" Type="http://schemas.openxmlformats.org/officeDocument/2006/relationships/notesSlide" Target="../notesSlides/notesSlide21.xml"/><Relationship Id="rId8" Type="http://schemas.openxmlformats.org/officeDocument/2006/relationships/slideLayout" Target="../slideLayouts/slideLayout2.xml"/><Relationship Id="rId7" Type="http://schemas.openxmlformats.org/officeDocument/2006/relationships/themeOverride" Target="../theme/themeOverride28.xml"/><Relationship Id="rId6" Type="http://schemas.openxmlformats.org/officeDocument/2006/relationships/image" Target="../media/image25.png"/><Relationship Id="rId5" Type="http://schemas.openxmlformats.org/officeDocument/2006/relationships/image" Target="../media/image26.jpe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tags" Target="../tags/tag271.xml"/><Relationship Id="rId1" Type="http://schemas.openxmlformats.org/officeDocument/2006/relationships/tags" Target="../tags/tag270.xml"/></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2.xml"/><Relationship Id="rId4" Type="http://schemas.openxmlformats.org/officeDocument/2006/relationships/themeOverride" Target="../theme/themeOverride29.xml"/><Relationship Id="rId3" Type="http://schemas.openxmlformats.org/officeDocument/2006/relationships/tags" Target="../tags/tag273.xml"/><Relationship Id="rId2" Type="http://schemas.openxmlformats.org/officeDocument/2006/relationships/image" Target="../media/image25.png"/><Relationship Id="rId1" Type="http://schemas.openxmlformats.org/officeDocument/2006/relationships/tags" Target="../tags/tag272.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280.xml"/><Relationship Id="rId7" Type="http://schemas.openxmlformats.org/officeDocument/2006/relationships/image" Target="../media/image25.png"/><Relationship Id="rId6" Type="http://schemas.openxmlformats.org/officeDocument/2006/relationships/tags" Target="../tags/tag279.xml"/><Relationship Id="rId5" Type="http://schemas.openxmlformats.org/officeDocument/2006/relationships/tags" Target="../tags/tag278.xml"/><Relationship Id="rId4" Type="http://schemas.openxmlformats.org/officeDocument/2006/relationships/tags" Target="../tags/tag277.xml"/><Relationship Id="rId3" Type="http://schemas.openxmlformats.org/officeDocument/2006/relationships/tags" Target="../tags/tag276.xml"/><Relationship Id="rId2" Type="http://schemas.openxmlformats.org/officeDocument/2006/relationships/tags" Target="../tags/tag275.xml"/><Relationship Id="rId1" Type="http://schemas.openxmlformats.org/officeDocument/2006/relationships/tags" Target="../tags/tag274.xml"/></Relationships>
</file>

<file path=ppt/slides/_rels/slide35.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tags" Target="../tags/tag288.xml"/><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8" Type="http://schemas.openxmlformats.org/officeDocument/2006/relationships/slideLayout" Target="../slideLayouts/slideLayout2.xml"/><Relationship Id="rId17" Type="http://schemas.openxmlformats.org/officeDocument/2006/relationships/themeOverride" Target="../theme/themeOverride30.xml"/><Relationship Id="rId16" Type="http://schemas.openxmlformats.org/officeDocument/2006/relationships/tags" Target="../tags/tag295.xml"/><Relationship Id="rId15" Type="http://schemas.openxmlformats.org/officeDocument/2006/relationships/image" Target="../media/image25.png"/><Relationship Id="rId14" Type="http://schemas.openxmlformats.org/officeDocument/2006/relationships/tags" Target="../tags/tag294.xml"/><Relationship Id="rId13" Type="http://schemas.openxmlformats.org/officeDocument/2006/relationships/tags" Target="../tags/tag293.xml"/><Relationship Id="rId12" Type="http://schemas.openxmlformats.org/officeDocument/2006/relationships/tags" Target="../tags/tag292.xml"/><Relationship Id="rId11" Type="http://schemas.openxmlformats.org/officeDocument/2006/relationships/tags" Target="../tags/tag291.xml"/><Relationship Id="rId10" Type="http://schemas.openxmlformats.org/officeDocument/2006/relationships/tags" Target="../tags/tag290.xml"/><Relationship Id="rId1" Type="http://schemas.openxmlformats.org/officeDocument/2006/relationships/tags" Target="../tags/tag281.xml"/></Relationships>
</file>

<file path=ppt/slides/_rels/slide36.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tags" Target="../tags/tag302.xml"/><Relationship Id="rId6" Type="http://schemas.openxmlformats.org/officeDocument/2006/relationships/tags" Target="../tags/tag301.xml"/><Relationship Id="rId5" Type="http://schemas.openxmlformats.org/officeDocument/2006/relationships/tags" Target="../tags/tag300.xml"/><Relationship Id="rId4" Type="http://schemas.openxmlformats.org/officeDocument/2006/relationships/tags" Target="../tags/tag299.xml"/><Relationship Id="rId3" Type="http://schemas.openxmlformats.org/officeDocument/2006/relationships/tags" Target="../tags/tag298.xml"/><Relationship Id="rId2" Type="http://schemas.openxmlformats.org/officeDocument/2006/relationships/tags" Target="../tags/tag297.xml"/><Relationship Id="rId18" Type="http://schemas.openxmlformats.org/officeDocument/2006/relationships/slideLayout" Target="../slideLayouts/slideLayout8.xml"/><Relationship Id="rId17" Type="http://schemas.openxmlformats.org/officeDocument/2006/relationships/themeOverride" Target="../theme/themeOverride31.xml"/><Relationship Id="rId16" Type="http://schemas.openxmlformats.org/officeDocument/2006/relationships/tags" Target="../tags/tag310.xml"/><Relationship Id="rId15" Type="http://schemas.openxmlformats.org/officeDocument/2006/relationships/image" Target="../media/image25.png"/><Relationship Id="rId14" Type="http://schemas.openxmlformats.org/officeDocument/2006/relationships/tags" Target="../tags/tag309.xml"/><Relationship Id="rId13" Type="http://schemas.openxmlformats.org/officeDocument/2006/relationships/tags" Target="../tags/tag308.xml"/><Relationship Id="rId12" Type="http://schemas.openxmlformats.org/officeDocument/2006/relationships/tags" Target="../tags/tag307.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tags" Target="../tags/tag296.xml"/></Relationships>
</file>

<file path=ppt/slides/_rels/slide37.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2.xml"/><Relationship Id="rId5" Type="http://schemas.openxmlformats.org/officeDocument/2006/relationships/themeOverride" Target="../theme/themeOverride32.xml"/><Relationship Id="rId4" Type="http://schemas.openxmlformats.org/officeDocument/2006/relationships/tags" Target="../tags/tag311.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38.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4.xml"/><Relationship Id="rId5" Type="http://schemas.openxmlformats.org/officeDocument/2006/relationships/themeOverride" Target="../theme/themeOverride33.xml"/><Relationship Id="rId4" Type="http://schemas.openxmlformats.org/officeDocument/2006/relationships/tags" Target="../tags/tag314.xml"/><Relationship Id="rId3" Type="http://schemas.openxmlformats.org/officeDocument/2006/relationships/image" Target="../media/image21.png"/><Relationship Id="rId2" Type="http://schemas.openxmlformats.org/officeDocument/2006/relationships/tags" Target="../tags/tag313.xml"/><Relationship Id="rId1" Type="http://schemas.openxmlformats.org/officeDocument/2006/relationships/tags" Target="../tags/tag312.xml"/></Relationships>
</file>

<file path=ppt/slides/_rels/slide39.xml.rels><?xml version="1.0" encoding="UTF-8" standalone="yes"?>
<Relationships xmlns="http://schemas.openxmlformats.org/package/2006/relationships"><Relationship Id="rId9" Type="http://schemas.openxmlformats.org/officeDocument/2006/relationships/tags" Target="../tags/tag322.xml"/><Relationship Id="rId8" Type="http://schemas.openxmlformats.org/officeDocument/2006/relationships/tags" Target="../tags/tag321.xml"/><Relationship Id="rId7" Type="http://schemas.openxmlformats.org/officeDocument/2006/relationships/tags" Target="../tags/tag320.xml"/><Relationship Id="rId6" Type="http://schemas.openxmlformats.org/officeDocument/2006/relationships/tags" Target="../tags/tag319.xml"/><Relationship Id="rId5" Type="http://schemas.openxmlformats.org/officeDocument/2006/relationships/tags" Target="../tags/tag318.xml"/><Relationship Id="rId4" Type="http://schemas.openxmlformats.org/officeDocument/2006/relationships/tags" Target="../tags/tag317.xml"/><Relationship Id="rId3" Type="http://schemas.openxmlformats.org/officeDocument/2006/relationships/image" Target="../media/image22.png"/><Relationship Id="rId2" Type="http://schemas.openxmlformats.org/officeDocument/2006/relationships/tags" Target="../tags/tag316.xml"/><Relationship Id="rId13" Type="http://schemas.openxmlformats.org/officeDocument/2006/relationships/notesSlide" Target="../notesSlides/notesSlide25.xml"/><Relationship Id="rId12" Type="http://schemas.openxmlformats.org/officeDocument/2006/relationships/slideLayout" Target="../slideLayouts/slideLayout2.xml"/><Relationship Id="rId11" Type="http://schemas.openxmlformats.org/officeDocument/2006/relationships/themeOverride" Target="../theme/themeOverride34.xml"/><Relationship Id="rId10" Type="http://schemas.openxmlformats.org/officeDocument/2006/relationships/tags" Target="../tags/tag323.xml"/><Relationship Id="rId1" Type="http://schemas.openxmlformats.org/officeDocument/2006/relationships/tags" Target="../tags/tag315.xml"/></Relationships>
</file>

<file path=ppt/slides/_rels/slide4.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image" Target="../media/image16.png"/><Relationship Id="rId16" Type="http://schemas.openxmlformats.org/officeDocument/2006/relationships/notesSlide" Target="../notesSlides/notesSlide4.xml"/><Relationship Id="rId15" Type="http://schemas.openxmlformats.org/officeDocument/2006/relationships/slideLayout" Target="../slideLayouts/slideLayout8.xml"/><Relationship Id="rId14" Type="http://schemas.openxmlformats.org/officeDocument/2006/relationships/themeOverride" Target="../theme/themeOverride4.xml"/><Relationship Id="rId13" Type="http://schemas.openxmlformats.org/officeDocument/2006/relationships/image" Target="../media/image17.png"/><Relationship Id="rId12" Type="http://schemas.openxmlformats.org/officeDocument/2006/relationships/tags" Target="../tags/tag4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tags" Target="../tags/tag35.xml"/></Relationships>
</file>

<file path=ppt/slides/_rels/slide40.xml.rels><?xml version="1.0" encoding="UTF-8" standalone="yes"?>
<Relationships xmlns="http://schemas.openxmlformats.org/package/2006/relationships"><Relationship Id="rId9" Type="http://schemas.openxmlformats.org/officeDocument/2006/relationships/tags" Target="../tags/tag332.xml"/><Relationship Id="rId8" Type="http://schemas.openxmlformats.org/officeDocument/2006/relationships/tags" Target="../tags/tag331.xml"/><Relationship Id="rId7" Type="http://schemas.openxmlformats.org/officeDocument/2006/relationships/tags" Target="../tags/tag330.xml"/><Relationship Id="rId6" Type="http://schemas.openxmlformats.org/officeDocument/2006/relationships/tags" Target="../tags/tag329.xml"/><Relationship Id="rId5" Type="http://schemas.openxmlformats.org/officeDocument/2006/relationships/tags" Target="../tags/tag328.xml"/><Relationship Id="rId4" Type="http://schemas.openxmlformats.org/officeDocument/2006/relationships/tags" Target="../tags/tag327.xml"/><Relationship Id="rId3" Type="http://schemas.openxmlformats.org/officeDocument/2006/relationships/tags" Target="../tags/tag326.xml"/><Relationship Id="rId21" Type="http://schemas.openxmlformats.org/officeDocument/2006/relationships/slideLayout" Target="../slideLayouts/slideLayout8.xml"/><Relationship Id="rId20" Type="http://schemas.openxmlformats.org/officeDocument/2006/relationships/tags" Target="../tags/tag343.xml"/><Relationship Id="rId2" Type="http://schemas.openxmlformats.org/officeDocument/2006/relationships/tags" Target="../tags/tag325.xml"/><Relationship Id="rId19" Type="http://schemas.openxmlformats.org/officeDocument/2006/relationships/tags" Target="../tags/tag342.xml"/><Relationship Id="rId18" Type="http://schemas.openxmlformats.org/officeDocument/2006/relationships/tags" Target="../tags/tag341.xml"/><Relationship Id="rId17" Type="http://schemas.openxmlformats.org/officeDocument/2006/relationships/tags" Target="../tags/tag340.xml"/><Relationship Id="rId16" Type="http://schemas.openxmlformats.org/officeDocument/2006/relationships/tags" Target="../tags/tag339.xml"/><Relationship Id="rId15" Type="http://schemas.openxmlformats.org/officeDocument/2006/relationships/tags" Target="../tags/tag338.xml"/><Relationship Id="rId14" Type="http://schemas.openxmlformats.org/officeDocument/2006/relationships/tags" Target="../tags/tag337.xml"/><Relationship Id="rId13" Type="http://schemas.openxmlformats.org/officeDocument/2006/relationships/tags" Target="../tags/tag336.xml"/><Relationship Id="rId12" Type="http://schemas.openxmlformats.org/officeDocument/2006/relationships/tags" Target="../tags/tag335.xml"/><Relationship Id="rId11" Type="http://schemas.openxmlformats.org/officeDocument/2006/relationships/tags" Target="../tags/tag334.xml"/><Relationship Id="rId10" Type="http://schemas.openxmlformats.org/officeDocument/2006/relationships/tags" Target="../tags/tag333.xml"/><Relationship Id="rId1" Type="http://schemas.openxmlformats.org/officeDocument/2006/relationships/tags" Target="../tags/tag324.xml"/></Relationships>
</file>

<file path=ppt/slides/_rels/slide41.xml.rels><?xml version="1.0" encoding="UTF-8" standalone="yes"?>
<Relationships xmlns="http://schemas.openxmlformats.org/package/2006/relationships"><Relationship Id="rId9" Type="http://schemas.openxmlformats.org/officeDocument/2006/relationships/tags" Target="../tags/tag352.xml"/><Relationship Id="rId8" Type="http://schemas.openxmlformats.org/officeDocument/2006/relationships/tags" Target="../tags/tag351.xml"/><Relationship Id="rId7" Type="http://schemas.openxmlformats.org/officeDocument/2006/relationships/tags" Target="../tags/tag350.xml"/><Relationship Id="rId6" Type="http://schemas.openxmlformats.org/officeDocument/2006/relationships/tags" Target="../tags/tag349.xml"/><Relationship Id="rId5" Type="http://schemas.openxmlformats.org/officeDocument/2006/relationships/tags" Target="../tags/tag348.xml"/><Relationship Id="rId4" Type="http://schemas.openxmlformats.org/officeDocument/2006/relationships/tags" Target="../tags/tag347.xml"/><Relationship Id="rId3" Type="http://schemas.openxmlformats.org/officeDocument/2006/relationships/tags" Target="../tags/tag346.xml"/><Relationship Id="rId2" Type="http://schemas.openxmlformats.org/officeDocument/2006/relationships/tags" Target="../tags/tag345.xml"/><Relationship Id="rId12" Type="http://schemas.openxmlformats.org/officeDocument/2006/relationships/notesSlide" Target="../notesSlides/notesSlide26.xml"/><Relationship Id="rId11" Type="http://schemas.openxmlformats.org/officeDocument/2006/relationships/slideLayout" Target="../slideLayouts/slideLayout12.xml"/><Relationship Id="rId10" Type="http://schemas.openxmlformats.org/officeDocument/2006/relationships/tags" Target="../tags/tag353.xml"/><Relationship Id="rId1" Type="http://schemas.openxmlformats.org/officeDocument/2006/relationships/tags" Target="../tags/tag344.xml"/></Relationships>
</file>

<file path=ppt/slides/_rels/slide42.xml.rels><?xml version="1.0" encoding="UTF-8" standalone="yes"?>
<Relationships xmlns="http://schemas.openxmlformats.org/package/2006/relationships"><Relationship Id="rId9" Type="http://schemas.openxmlformats.org/officeDocument/2006/relationships/tags" Target="../tags/tag362.xml"/><Relationship Id="rId8" Type="http://schemas.openxmlformats.org/officeDocument/2006/relationships/tags" Target="../tags/tag361.xml"/><Relationship Id="rId7" Type="http://schemas.openxmlformats.org/officeDocument/2006/relationships/tags" Target="../tags/tag360.xml"/><Relationship Id="rId6" Type="http://schemas.openxmlformats.org/officeDocument/2006/relationships/tags" Target="../tags/tag359.xml"/><Relationship Id="rId5" Type="http://schemas.openxmlformats.org/officeDocument/2006/relationships/tags" Target="../tags/tag358.xml"/><Relationship Id="rId4" Type="http://schemas.openxmlformats.org/officeDocument/2006/relationships/tags" Target="../tags/tag357.xml"/><Relationship Id="rId3" Type="http://schemas.openxmlformats.org/officeDocument/2006/relationships/tags" Target="../tags/tag356.xml"/><Relationship Id="rId23" Type="http://schemas.openxmlformats.org/officeDocument/2006/relationships/notesSlide" Target="../notesSlides/notesSlide27.xml"/><Relationship Id="rId22" Type="http://schemas.openxmlformats.org/officeDocument/2006/relationships/slideLayout" Target="../slideLayouts/slideLayout8.xml"/><Relationship Id="rId21" Type="http://schemas.openxmlformats.org/officeDocument/2006/relationships/themeOverride" Target="../theme/themeOverride35.xml"/><Relationship Id="rId20" Type="http://schemas.openxmlformats.org/officeDocument/2006/relationships/tags" Target="../tags/tag370.xml"/><Relationship Id="rId2" Type="http://schemas.openxmlformats.org/officeDocument/2006/relationships/tags" Target="../tags/tag355.xml"/><Relationship Id="rId19" Type="http://schemas.openxmlformats.org/officeDocument/2006/relationships/image" Target="../media/image24.png"/><Relationship Id="rId18" Type="http://schemas.openxmlformats.org/officeDocument/2006/relationships/image" Target="../media/image23.png"/><Relationship Id="rId17" Type="http://schemas.openxmlformats.org/officeDocument/2006/relationships/image" Target="../media/image25.png"/><Relationship Id="rId16" Type="http://schemas.openxmlformats.org/officeDocument/2006/relationships/tags" Target="../tags/tag369.xml"/><Relationship Id="rId15" Type="http://schemas.openxmlformats.org/officeDocument/2006/relationships/tags" Target="../tags/tag368.xml"/><Relationship Id="rId14" Type="http://schemas.openxmlformats.org/officeDocument/2006/relationships/tags" Target="../tags/tag367.xml"/><Relationship Id="rId13" Type="http://schemas.openxmlformats.org/officeDocument/2006/relationships/tags" Target="../tags/tag366.xml"/><Relationship Id="rId12" Type="http://schemas.openxmlformats.org/officeDocument/2006/relationships/tags" Target="../tags/tag365.xml"/><Relationship Id="rId11" Type="http://schemas.openxmlformats.org/officeDocument/2006/relationships/tags" Target="../tags/tag364.xml"/><Relationship Id="rId10" Type="http://schemas.openxmlformats.org/officeDocument/2006/relationships/tags" Target="../tags/tag363.xml"/><Relationship Id="rId1" Type="http://schemas.openxmlformats.org/officeDocument/2006/relationships/tags" Target="../tags/tag354.xml"/></Relationships>
</file>

<file path=ppt/slides/_rels/slide43.xml.rels><?xml version="1.0" encoding="UTF-8" standalone="yes"?>
<Relationships xmlns="http://schemas.openxmlformats.org/package/2006/relationships"><Relationship Id="rId9" Type="http://schemas.openxmlformats.org/officeDocument/2006/relationships/tags" Target="../tags/tag379.xml"/><Relationship Id="rId8" Type="http://schemas.openxmlformats.org/officeDocument/2006/relationships/tags" Target="../tags/tag378.xml"/><Relationship Id="rId7" Type="http://schemas.openxmlformats.org/officeDocument/2006/relationships/tags" Target="../tags/tag377.xml"/><Relationship Id="rId6" Type="http://schemas.openxmlformats.org/officeDocument/2006/relationships/tags" Target="../tags/tag376.xml"/><Relationship Id="rId5" Type="http://schemas.openxmlformats.org/officeDocument/2006/relationships/tags" Target="../tags/tag375.xml"/><Relationship Id="rId4" Type="http://schemas.openxmlformats.org/officeDocument/2006/relationships/tags" Target="../tags/tag374.xml"/><Relationship Id="rId30" Type="http://schemas.openxmlformats.org/officeDocument/2006/relationships/slideLayout" Target="../slideLayouts/slideLayout2.xml"/><Relationship Id="rId3" Type="http://schemas.openxmlformats.org/officeDocument/2006/relationships/tags" Target="../tags/tag373.xml"/><Relationship Id="rId29" Type="http://schemas.openxmlformats.org/officeDocument/2006/relationships/tags" Target="../tags/tag398.xml"/><Relationship Id="rId28" Type="http://schemas.openxmlformats.org/officeDocument/2006/relationships/image" Target="../media/image25.png"/><Relationship Id="rId27" Type="http://schemas.openxmlformats.org/officeDocument/2006/relationships/tags" Target="../tags/tag397.xml"/><Relationship Id="rId26" Type="http://schemas.openxmlformats.org/officeDocument/2006/relationships/tags" Target="../tags/tag396.xml"/><Relationship Id="rId25" Type="http://schemas.openxmlformats.org/officeDocument/2006/relationships/tags" Target="../tags/tag395.xml"/><Relationship Id="rId24" Type="http://schemas.openxmlformats.org/officeDocument/2006/relationships/tags" Target="../tags/tag394.xml"/><Relationship Id="rId23" Type="http://schemas.openxmlformats.org/officeDocument/2006/relationships/tags" Target="../tags/tag393.xml"/><Relationship Id="rId22" Type="http://schemas.openxmlformats.org/officeDocument/2006/relationships/tags" Target="../tags/tag392.xml"/><Relationship Id="rId21" Type="http://schemas.openxmlformats.org/officeDocument/2006/relationships/tags" Target="../tags/tag391.xml"/><Relationship Id="rId20" Type="http://schemas.openxmlformats.org/officeDocument/2006/relationships/tags" Target="../tags/tag390.xml"/><Relationship Id="rId2" Type="http://schemas.openxmlformats.org/officeDocument/2006/relationships/tags" Target="../tags/tag372.xml"/><Relationship Id="rId19" Type="http://schemas.openxmlformats.org/officeDocument/2006/relationships/tags" Target="../tags/tag389.xml"/><Relationship Id="rId18" Type="http://schemas.openxmlformats.org/officeDocument/2006/relationships/tags" Target="../tags/tag388.xml"/><Relationship Id="rId17" Type="http://schemas.openxmlformats.org/officeDocument/2006/relationships/tags" Target="../tags/tag387.xml"/><Relationship Id="rId16" Type="http://schemas.openxmlformats.org/officeDocument/2006/relationships/tags" Target="../tags/tag386.xml"/><Relationship Id="rId15" Type="http://schemas.openxmlformats.org/officeDocument/2006/relationships/tags" Target="../tags/tag385.xml"/><Relationship Id="rId14" Type="http://schemas.openxmlformats.org/officeDocument/2006/relationships/tags" Target="../tags/tag384.xml"/><Relationship Id="rId13" Type="http://schemas.openxmlformats.org/officeDocument/2006/relationships/tags" Target="../tags/tag383.xml"/><Relationship Id="rId12" Type="http://schemas.openxmlformats.org/officeDocument/2006/relationships/tags" Target="../tags/tag382.xml"/><Relationship Id="rId11" Type="http://schemas.openxmlformats.org/officeDocument/2006/relationships/tags" Target="../tags/tag381.xml"/><Relationship Id="rId10" Type="http://schemas.openxmlformats.org/officeDocument/2006/relationships/tags" Target="../tags/tag380.xml"/><Relationship Id="rId1" Type="http://schemas.openxmlformats.org/officeDocument/2006/relationships/tags" Target="../tags/tag371.xml"/></Relationships>
</file>

<file path=ppt/slides/_rels/slide4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403.xml"/><Relationship Id="rId5" Type="http://schemas.openxmlformats.org/officeDocument/2006/relationships/image" Target="../media/image25.png"/><Relationship Id="rId4" Type="http://schemas.openxmlformats.org/officeDocument/2006/relationships/tags" Target="../tags/tag402.xml"/><Relationship Id="rId3" Type="http://schemas.openxmlformats.org/officeDocument/2006/relationships/tags" Target="../tags/tag401.xml"/><Relationship Id="rId2" Type="http://schemas.openxmlformats.org/officeDocument/2006/relationships/tags" Target="../tags/tag400.xml"/><Relationship Id="rId1" Type="http://schemas.openxmlformats.org/officeDocument/2006/relationships/tags" Target="../tags/tag399.xml"/></Relationships>
</file>

<file path=ppt/slides/_rels/slide4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408.xml"/><Relationship Id="rId5" Type="http://schemas.openxmlformats.org/officeDocument/2006/relationships/image" Target="../media/image25.png"/><Relationship Id="rId4" Type="http://schemas.openxmlformats.org/officeDocument/2006/relationships/tags" Target="../tags/tag407.xml"/><Relationship Id="rId3" Type="http://schemas.openxmlformats.org/officeDocument/2006/relationships/tags" Target="../tags/tag406.xml"/><Relationship Id="rId2" Type="http://schemas.openxmlformats.org/officeDocument/2006/relationships/tags" Target="../tags/tag405.xml"/><Relationship Id="rId1" Type="http://schemas.openxmlformats.org/officeDocument/2006/relationships/tags" Target="../tags/tag404.xml"/></Relationships>
</file>

<file path=ppt/slides/_rels/slide46.xml.rels><?xml version="1.0" encoding="UTF-8" standalone="yes"?>
<Relationships xmlns="http://schemas.openxmlformats.org/package/2006/relationships"><Relationship Id="rId7" Type="http://schemas.openxmlformats.org/officeDocument/2006/relationships/notesSlide" Target="../notesSlides/notesSlide28.xml"/><Relationship Id="rId6" Type="http://schemas.openxmlformats.org/officeDocument/2006/relationships/slideLayout" Target="../slideLayouts/slideLayout8.xml"/><Relationship Id="rId5" Type="http://schemas.openxmlformats.org/officeDocument/2006/relationships/themeOverride" Target="../theme/themeOverride36.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tags" Target="../tags/tag409.xml"/><Relationship Id="rId1" Type="http://schemas.openxmlformats.org/officeDocument/2006/relationships/image" Target="../media/image25.png"/></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xml"/><Relationship Id="rId2" Type="http://schemas.openxmlformats.org/officeDocument/2006/relationships/themeOverride" Target="../theme/themeOverride37.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6" Type="http://schemas.openxmlformats.org/officeDocument/2006/relationships/notesSlide" Target="../notesSlides/notesSlide5.xml"/><Relationship Id="rId15" Type="http://schemas.openxmlformats.org/officeDocument/2006/relationships/slideLayout" Target="../slideLayouts/slideLayout2.xml"/><Relationship Id="rId14" Type="http://schemas.openxmlformats.org/officeDocument/2006/relationships/themeOverride" Target="../theme/themeOverride5.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tags" Target="../tags/tag46.xml"/></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2.xml"/><Relationship Id="rId5" Type="http://schemas.openxmlformats.org/officeDocument/2006/relationships/themeOverride" Target="../theme/themeOverride6.xml"/><Relationship Id="rId4" Type="http://schemas.openxmlformats.org/officeDocument/2006/relationships/tags" Target="../tags/tag59.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4.xml"/><Relationship Id="rId5" Type="http://schemas.openxmlformats.org/officeDocument/2006/relationships/themeOverride" Target="../theme/themeOverride7.xml"/><Relationship Id="rId4" Type="http://schemas.openxmlformats.org/officeDocument/2006/relationships/tags" Target="../tags/tag62.xml"/><Relationship Id="rId3" Type="http://schemas.openxmlformats.org/officeDocument/2006/relationships/image" Target="../media/image21.png"/><Relationship Id="rId2" Type="http://schemas.openxmlformats.org/officeDocument/2006/relationships/tags" Target="../tags/tag61.xml"/><Relationship Id="rId1" Type="http://schemas.openxmlformats.org/officeDocument/2006/relationships/tags" Target="../tags/tag60.xml"/></Relationships>
</file>

<file path=ppt/slides/_rels/slide8.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image" Target="../media/image22.png"/><Relationship Id="rId2" Type="http://schemas.openxmlformats.org/officeDocument/2006/relationships/tags" Target="../tags/tag64.xml"/><Relationship Id="rId19" Type="http://schemas.openxmlformats.org/officeDocument/2006/relationships/notesSlide" Target="../notesSlides/notesSlide8.xml"/><Relationship Id="rId18" Type="http://schemas.openxmlformats.org/officeDocument/2006/relationships/slideLayout" Target="../slideLayouts/slideLayout2.xml"/><Relationship Id="rId17" Type="http://schemas.openxmlformats.org/officeDocument/2006/relationships/themeOverride" Target="../theme/themeOverride8.xml"/><Relationship Id="rId16" Type="http://schemas.openxmlformats.org/officeDocument/2006/relationships/tags" Target="../tags/tag77.xml"/><Relationship Id="rId15" Type="http://schemas.openxmlformats.org/officeDocument/2006/relationships/tags" Target="../tags/tag76.xml"/><Relationship Id="rId14" Type="http://schemas.openxmlformats.org/officeDocument/2006/relationships/tags" Target="../tags/tag75.xml"/><Relationship Id="rId13" Type="http://schemas.openxmlformats.org/officeDocument/2006/relationships/tags" Target="../tags/tag74.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tags" Target="../tags/tag63.xml"/></Relationships>
</file>

<file path=ppt/slides/_rels/slide9.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image" Target="../media/image2.svg"/><Relationship Id="rId7" Type="http://schemas.openxmlformats.org/officeDocument/2006/relationships/image" Target="../media/image24.png"/><Relationship Id="rId6" Type="http://schemas.openxmlformats.org/officeDocument/2006/relationships/image" Target="../media/image1.svg"/><Relationship Id="rId5" Type="http://schemas.openxmlformats.org/officeDocument/2006/relationships/image" Target="../media/image23.png"/><Relationship Id="rId4" Type="http://schemas.openxmlformats.org/officeDocument/2006/relationships/image" Target="../media/image17.png"/><Relationship Id="rId3" Type="http://schemas.openxmlformats.org/officeDocument/2006/relationships/tags" Target="../tags/tag80.xml"/><Relationship Id="rId2" Type="http://schemas.openxmlformats.org/officeDocument/2006/relationships/tags" Target="../tags/tag79.xml"/><Relationship Id="rId12" Type="http://schemas.openxmlformats.org/officeDocument/2006/relationships/notesSlide" Target="../notesSlides/notesSlide9.xml"/><Relationship Id="rId11" Type="http://schemas.openxmlformats.org/officeDocument/2006/relationships/slideLayout" Target="../slideLayouts/slideLayout8.xml"/><Relationship Id="rId10" Type="http://schemas.openxmlformats.org/officeDocument/2006/relationships/themeOverride" Target="../theme/themeOverride9.xml"/><Relationship Id="rId1" Type="http://schemas.openxmlformats.org/officeDocument/2006/relationships/tags" Target="../tags/tag7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77588" y="3854128"/>
            <a:ext cx="5636825" cy="398780"/>
            <a:chOff x="3791744" y="3224208"/>
            <a:chExt cx="5149212" cy="398780"/>
          </a:xfrm>
        </p:grpSpPr>
        <p:cxnSp>
          <p:nvCxnSpPr>
            <p:cNvPr id="6" name="直接连接符 5"/>
            <p:cNvCxnSpPr/>
            <p:nvPr>
              <p:custDataLst>
                <p:tags r:id="rId1"/>
              </p:custDataLst>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7" name="直接连接符 6"/>
            <p:cNvCxnSpPr/>
            <p:nvPr>
              <p:custDataLst>
                <p:tags r:id="rId2"/>
              </p:custDataLst>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sp>
          <p:nvSpPr>
            <p:cNvPr id="8" name="文本框 7"/>
            <p:cNvSpPr txBox="1"/>
            <p:nvPr>
              <p:custDataLst>
                <p:tags r:id="rId3"/>
              </p:custDataLst>
            </p:nvPr>
          </p:nvSpPr>
          <p:spPr>
            <a:xfrm>
              <a:off x="4869198" y="3224208"/>
              <a:ext cx="2994303" cy="398780"/>
            </a:xfrm>
            <a:prstGeom prst="rect">
              <a:avLst/>
            </a:prstGeom>
            <a:noFill/>
          </p:spPr>
          <p:txBody>
            <a:bodyPr wrap="square" rtlCol="0">
              <a:spAutoFit/>
            </a:bodyPr>
            <a:lstStyle/>
            <a:p>
              <a:pPr algn="ctr"/>
              <a:r>
                <a:rPr lang="zh-CN" altLang="en-US" sz="2000" spc="600" dirty="0">
                  <a:solidFill>
                    <a:schemeClr val="dk1"/>
                  </a:solidFill>
                  <a:latin typeface="Arial" panose="020B0604020202020204" pitchFamily="34" charset="0"/>
                  <a:ea typeface="汉仪旗黑-55简" panose="00020600040101010101" charset="-122"/>
                  <a:cs typeface="+mn-ea"/>
                  <a:sym typeface="+mn-lt"/>
                </a:rPr>
                <a:t>小学教育专业</a:t>
              </a:r>
              <a:endParaRPr lang="zh-CN" altLang="en-US" sz="2000" spc="600" dirty="0">
                <a:solidFill>
                  <a:schemeClr val="dk1"/>
                </a:solidFill>
                <a:latin typeface="Arial" panose="020B0604020202020204" pitchFamily="34" charset="0"/>
                <a:ea typeface="汉仪旗黑-55简" panose="00020600040101010101" charset="-122"/>
                <a:cs typeface="+mn-ea"/>
                <a:sym typeface="+mn-lt"/>
              </a:endParaRPr>
            </a:p>
          </p:txBody>
        </p:sp>
      </p:grpSp>
      <p:grpSp>
        <p:nvGrpSpPr>
          <p:cNvPr id="10" name="组合 9"/>
          <p:cNvGrpSpPr/>
          <p:nvPr/>
        </p:nvGrpSpPr>
        <p:grpSpPr>
          <a:xfrm>
            <a:off x="4604175" y="4652504"/>
            <a:ext cx="3084583" cy="431349"/>
            <a:chOff x="4683312" y="1325555"/>
            <a:chExt cx="3084583" cy="431349"/>
          </a:xfrm>
        </p:grpSpPr>
        <p:sp>
          <p:nvSpPr>
            <p:cNvPr id="11" name="矩形: 圆角 10"/>
            <p:cNvSpPr/>
            <p:nvPr/>
          </p:nvSpPr>
          <p:spPr bwMode="auto">
            <a:xfrm>
              <a:off x="4708960" y="1325555"/>
              <a:ext cx="3058935" cy="431349"/>
            </a:xfrm>
            <a:prstGeom prst="roundRect">
              <a:avLst>
                <a:gd name="adj" fmla="val 50000"/>
              </a:avLst>
            </a:prstGeom>
            <a:solidFill>
              <a:srgbClr val="ED796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黑体" panose="02010609060101010101" charset="-122"/>
                <a:buNone/>
              </a:pPr>
              <a:endParaRPr kumimoji="0" lang="zh-CN" altLang="en-US" sz="1800" b="0" i="0" u="none" strike="noStrike" cap="none" normalizeH="0" baseline="0">
                <a:ln>
                  <a:noFill/>
                </a:ln>
                <a:solidFill>
                  <a:srgbClr val="ED796F"/>
                </a:solidFill>
                <a:effectLst/>
                <a:cs typeface="+mn-ea"/>
                <a:sym typeface="+mn-lt"/>
              </a:endParaRPr>
            </a:p>
          </p:txBody>
        </p:sp>
        <p:sp>
          <p:nvSpPr>
            <p:cNvPr id="12" name="文本框 11"/>
            <p:cNvSpPr txBox="1"/>
            <p:nvPr>
              <p:custDataLst>
                <p:tags r:id="rId4"/>
              </p:custDataLst>
            </p:nvPr>
          </p:nvSpPr>
          <p:spPr>
            <a:xfrm>
              <a:off x="4683312" y="1336202"/>
              <a:ext cx="2983650" cy="398780"/>
            </a:xfrm>
            <a:prstGeom prst="rect">
              <a:avLst/>
            </a:prstGeom>
            <a:noFill/>
          </p:spPr>
          <p:txBody>
            <a:bodyPr wrap="square" rtlCol="0">
              <a:spAutoFit/>
            </a:bodyPr>
            <a:lstStyle/>
            <a:p>
              <a:pPr algn="ctr"/>
              <a:r>
                <a:rPr lang="zh-CN" altLang="en-US" sz="2000" dirty="0">
                  <a:solidFill>
                    <a:schemeClr val="dk1"/>
                  </a:solidFill>
                  <a:latin typeface="Arial" panose="020B0604020202020204" pitchFamily="34" charset="0"/>
                  <a:ea typeface="汉仪旗黑-55简" panose="00020600040101010101" charset="-122"/>
                  <a:cs typeface="+mn-ea"/>
                  <a:sym typeface="+mn-lt"/>
                </a:rPr>
                <a:t>北京出版社</a:t>
              </a:r>
              <a:endParaRPr lang="zh-CN" altLang="en-US" sz="2000" dirty="0">
                <a:solidFill>
                  <a:schemeClr val="dk1"/>
                </a:solidFill>
                <a:latin typeface="Arial" panose="020B0604020202020204" pitchFamily="34" charset="0"/>
                <a:ea typeface="汉仪旗黑-55简" panose="00020600040101010101" charset="-122"/>
                <a:cs typeface="+mn-ea"/>
                <a:sym typeface="+mn-lt"/>
              </a:endParaRPr>
            </a:p>
          </p:txBody>
        </p:sp>
      </p:grpSp>
      <p:sp>
        <p:nvSpPr>
          <p:cNvPr id="15" name="Rectangle 2"/>
          <p:cNvSpPr txBox="1">
            <a:spLocks noChangeArrowheads="1"/>
          </p:cNvSpPr>
          <p:nvPr/>
        </p:nvSpPr>
        <p:spPr>
          <a:xfrm>
            <a:off x="1769338" y="2100144"/>
            <a:ext cx="8653325"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kern="0" spc="-300" dirty="0">
                <a:ln w="38100">
                  <a:solidFill>
                    <a:srgbClr val="ED796F"/>
                  </a:solidFill>
                </a:ln>
                <a:solidFill>
                  <a:schemeClr val="accent1">
                    <a:lumMod val="25000"/>
                  </a:schemeClr>
                </a:solidFill>
                <a:latin typeface="微软雅黑" panose="020B0503020204020204" charset="-122"/>
                <a:ea typeface="微软雅黑" panose="020B0503020204020204" charset="-122"/>
                <a:cs typeface="+mn-ea"/>
                <a:sym typeface="+mn-lt"/>
              </a:rPr>
              <a:t>心理学</a:t>
            </a:r>
            <a:endParaRPr kumimoji="0" lang="zh-CN" altLang="en-US" sz="9400" kern="0" spc="-300" dirty="0">
              <a:ln w="38100">
                <a:solidFill>
                  <a:srgbClr val="ED796F"/>
                </a:solidFill>
              </a:ln>
              <a:solidFill>
                <a:schemeClr val="accent1">
                  <a:lumMod val="25000"/>
                </a:schemeClr>
              </a:solidFill>
              <a:latin typeface="微软雅黑" panose="020B0503020204020204" charset="-122"/>
              <a:ea typeface="微软雅黑" panose="020B0503020204020204" charset="-122"/>
              <a:cs typeface="+mn-ea"/>
              <a:sym typeface="+mn-lt"/>
            </a:endParaRPr>
          </a:p>
        </p:txBody>
      </p:sp>
      <p:grpSp>
        <p:nvGrpSpPr>
          <p:cNvPr id="4" name="组合 3"/>
          <p:cNvGrpSpPr/>
          <p:nvPr/>
        </p:nvGrpSpPr>
        <p:grpSpPr>
          <a:xfrm>
            <a:off x="3561715" y="1042670"/>
            <a:ext cx="5085715" cy="711200"/>
            <a:chOff x="5609" y="1642"/>
            <a:chExt cx="8009" cy="1120"/>
          </a:xfrm>
        </p:grpSpPr>
        <p:sp>
          <p:nvSpPr>
            <p:cNvPr id="2" name="矩形 1"/>
            <p:cNvSpPr/>
            <p:nvPr>
              <p:custDataLst>
                <p:tags r:id="rId5"/>
              </p:custDataLst>
            </p:nvPr>
          </p:nvSpPr>
          <p:spPr>
            <a:xfrm>
              <a:off x="7092" y="1766"/>
              <a:ext cx="6526" cy="871"/>
            </a:xfrm>
            <a:prstGeom prst="rect">
              <a:avLst/>
            </a:prstGeom>
          </p:spPr>
          <p:txBody>
            <a:bodyPr wrap="square">
              <a:spAutoFit/>
            </a:bodyPr>
            <a:lstStyle/>
            <a:p>
              <a:pPr algn="ctr">
                <a:lnSpc>
                  <a:spcPct val="150000"/>
                </a:lnSpc>
                <a:defRPr/>
              </a:pPr>
              <a:r>
                <a:rPr lang="en-US" altLang="zh-CN"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a:t>
              </a:r>
              <a:r>
                <a:rPr lang="zh-CN" altLang="en-US"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十三五</a:t>
              </a:r>
              <a:r>
                <a:rPr lang="en-US" altLang="zh-CN"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a:t>
              </a:r>
              <a:r>
                <a:rPr lang="zh-CN" altLang="en-US"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职业教育国家规划教材</a:t>
              </a:r>
              <a:endParaRPr lang="zh-CN" altLang="en-US"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endParaRPr>
            </a:p>
          </p:txBody>
        </p:sp>
        <p:pic>
          <p:nvPicPr>
            <p:cNvPr id="3" name="图片 2" descr="标识矢量图_"/>
            <p:cNvPicPr>
              <a:picLocks noChangeAspect="1"/>
            </p:cNvPicPr>
            <p:nvPr/>
          </p:nvPicPr>
          <p:blipFill>
            <a:blip r:embed="rId6">
              <a:clrChange>
                <a:clrFrom>
                  <a:srgbClr val="FFFEFE">
                    <a:alpha val="100000"/>
                  </a:srgbClr>
                </a:clrFrom>
                <a:clrTo>
                  <a:srgbClr val="FFFEFE">
                    <a:alpha val="100000"/>
                    <a:alpha val="0"/>
                  </a:srgbClr>
                </a:clrTo>
              </a:clrChange>
            </a:blip>
            <a:stretch>
              <a:fillRect/>
            </a:stretch>
          </p:blipFill>
          <p:spPr>
            <a:xfrm>
              <a:off x="5609" y="1642"/>
              <a:ext cx="1265" cy="112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amond(in)">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000" fill="hold">
                                          <p:stCondLst>
                                            <p:cond delay="0"/>
                                          </p:stCondLst>
                                        </p:cTn>
                                        <p:tgtEl>
                                          <p:spTgt spid="10"/>
                                        </p:tgtEl>
                                        <p:attrNameLst>
                                          <p:attrName>style.visibility</p:attrName>
                                        </p:attrNameLst>
                                      </p:cBhvr>
                                      <p:to>
                                        <p:strVal val="visible"/>
                                      </p:to>
                                    </p:set>
                                    <p:animEffect transition="in" filter="blinds(horizontal)">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550685"/>
            <a:ext cx="4072890" cy="755650"/>
          </a:xfrm>
          <a:prstGeom prst="rect">
            <a:avLst/>
          </a:prstGeom>
          <a:noFill/>
          <a:effectLst/>
        </p:spPr>
        <p:txBody>
          <a:bodyPr wrap="square" rtlCol="0">
            <a:spAutoFit/>
          </a:bodyPr>
          <a:p>
            <a:pPr>
              <a:lnSpc>
                <a:spcPct val="120000"/>
              </a:lnSpc>
            </a:pPr>
            <a:r>
              <a:rPr lang="en-US" altLang="zh-CN" sz="3600" b="1" dirty="0">
                <a:solidFill>
                  <a:schemeClr val="dk1">
                    <a:lumMod val="85000"/>
                    <a:lumOff val="15000"/>
                  </a:schemeClr>
                </a:solidFill>
                <a:ea typeface="+mn-lt"/>
                <a:cs typeface="+mn-lt"/>
                <a:sym typeface="+mn-ea"/>
              </a:rPr>
              <a:t>1.</a:t>
            </a:r>
            <a:r>
              <a:rPr lang="zh-CN" altLang="en-US" sz="3600" b="1" dirty="0">
                <a:solidFill>
                  <a:schemeClr val="dk1">
                    <a:lumMod val="85000"/>
                    <a:lumOff val="15000"/>
                  </a:schemeClr>
                </a:solidFill>
                <a:ea typeface="+mn-lt"/>
                <a:cs typeface="+mn-lt"/>
                <a:sym typeface="+mn-ea"/>
              </a:rPr>
              <a:t>记忆力测试</a:t>
            </a:r>
            <a:endParaRPr lang="zh-CN" altLang="en-US" sz="3600" b="1" dirty="0">
              <a:solidFill>
                <a:schemeClr val="dk1">
                  <a:lumMod val="85000"/>
                  <a:lumOff val="15000"/>
                </a:schemeClr>
              </a:solidFill>
              <a:ea typeface="+mn-lt"/>
              <a:cs typeface="+mn-lt"/>
              <a:sym typeface="+mn-ea"/>
            </a:endParaRPr>
          </a:p>
        </p:txBody>
      </p:sp>
      <p:sp>
        <p:nvSpPr>
          <p:cNvPr id="5" name="任意多边形: 形状 1"/>
          <p:cNvSpPr/>
          <p:nvPr>
            <p:custDataLst>
              <p:tags r:id="rId1"/>
            </p:custDataLst>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2" name="矩形: 圆角 3"/>
          <p:cNvSpPr/>
          <p:nvPr>
            <p:custDataLst>
              <p:tags r:id="rId2"/>
            </p:custDataLst>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custDataLst>
                <p:tags r:id="rId3"/>
              </p:custDataLst>
            </p:nvPr>
          </p:nvSpPr>
          <p:spPr>
            <a:xfrm rot="1217121">
              <a:off x="1111826" y="1942030"/>
              <a:ext cx="3193464" cy="3193464"/>
            </a:xfrm>
            <a:prstGeom prst="roundRect">
              <a:avLst>
                <a:gd name="adj" fmla="val 24032"/>
              </a:avLst>
            </a:prstGeom>
            <a:solidFill>
              <a:schemeClr val="lt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pic>
          <p:nvPicPr>
            <p:cNvPr id="19" name="图片 18"/>
            <p:cNvPicPr>
              <a:picLocks noChangeAspect="1"/>
            </p:cNvPicPr>
            <p:nvPr/>
          </p:nvPicPr>
          <p:blipFill>
            <a:blip r:embed="rId4">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859302" y="1880232"/>
            <a:ext cx="501660" cy="501660"/>
          </a:xfrm>
          <a:prstGeom prst="rect">
            <a:avLst/>
          </a:prstGeom>
          <a:effectLst>
            <a:outerShdw blurRad="12700" dist="12700" dir="2700000" algn="tl" rotWithShape="0">
              <a:prstClr val="black">
                <a:alpha val="40000"/>
              </a:prstClr>
            </a:outerShdw>
          </a:effectLst>
        </p:spPr>
      </p:pic>
      <p:pic>
        <p:nvPicPr>
          <p:cNvPr id="2" name="图形 15"/>
          <p:cNvPicPr>
            <a:picLocks noChangeAspect="1"/>
          </p:cNvPicPr>
          <p:nvPr/>
        </p:nvPicPr>
        <p:blipFill>
          <a:blip r:embed="rId9"/>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4" name="文本框 3"/>
          <p:cNvSpPr txBox="1"/>
          <p:nvPr/>
        </p:nvSpPr>
        <p:spPr>
          <a:xfrm>
            <a:off x="5801995" y="2381885"/>
            <a:ext cx="4858385" cy="2861310"/>
          </a:xfrm>
          <a:prstGeom prst="rect">
            <a:avLst/>
          </a:prstGeom>
          <a:noFill/>
        </p:spPr>
        <p:txBody>
          <a:bodyPr wrap="square" rtlCol="0" anchor="t">
            <a:spAutoFit/>
          </a:bodyPr>
          <a:p>
            <a:pPr indent="508000" algn="just" fontAlgn="auto">
              <a:lnSpc>
                <a:spcPct val="150000"/>
              </a:lnSpc>
              <a:buNone/>
              <a:extLst>
                <a:ext uri="{35155182-B16C-46BC-9424-99874614C6A1}">
                  <wpsdc:indentchars xmlns:wpsdc="http://www.wps.cn/officeDocument/2017/drawingmlCustomData" val="200" checksum="282533468"/>
                </a:ext>
              </a:extLst>
            </a:pPr>
            <a:r>
              <a:rPr lang="zh-CN" altLang="en-US" sz="2000" b="1" dirty="0">
                <a:solidFill>
                  <a:srgbClr val="800080"/>
                </a:solidFill>
                <a:ea typeface="+mn-lt"/>
                <a:cs typeface="+mn-lt"/>
                <a:sym typeface="+mn-ea"/>
              </a:rPr>
              <a:t>这就是</a:t>
            </a:r>
            <a:r>
              <a:rPr lang="zh-CN" altLang="en-US" sz="2000" b="1" dirty="0">
                <a:solidFill>
                  <a:srgbClr val="008080"/>
                </a:solidFill>
                <a:ea typeface="+mn-lt"/>
                <a:cs typeface="+mn-lt"/>
                <a:sym typeface="+mn-ea"/>
              </a:rPr>
              <a:t>数字记忆广度</a:t>
            </a:r>
            <a:r>
              <a:rPr lang="zh-CN" altLang="en-US" sz="2000" b="1" dirty="0">
                <a:solidFill>
                  <a:srgbClr val="800080"/>
                </a:solidFill>
                <a:ea typeface="+mn-lt"/>
                <a:cs typeface="+mn-lt"/>
                <a:sym typeface="+mn-ea"/>
              </a:rPr>
              <a:t>测验，如果你能准确地重复出第一排的</a:t>
            </a:r>
            <a:r>
              <a:rPr lang="en-US" altLang="zh-CN" sz="2000" b="1" dirty="0">
                <a:solidFill>
                  <a:srgbClr val="800080"/>
                </a:solidFill>
                <a:ea typeface="+mn-lt"/>
                <a:cs typeface="+mn-lt"/>
                <a:sym typeface="+mn-ea"/>
              </a:rPr>
              <a:t>7</a:t>
            </a:r>
            <a:r>
              <a:rPr lang="zh-CN" altLang="en-US" sz="2000" b="1" dirty="0">
                <a:solidFill>
                  <a:srgbClr val="800080"/>
                </a:solidFill>
                <a:ea typeface="+mn-lt"/>
                <a:cs typeface="+mn-lt"/>
                <a:sym typeface="+mn-ea"/>
              </a:rPr>
              <a:t>个数字，即说明你有正常的</a:t>
            </a:r>
            <a:r>
              <a:rPr lang="zh-CN" altLang="en-US" sz="2000" b="1" dirty="0">
                <a:solidFill>
                  <a:srgbClr val="008080"/>
                </a:solidFill>
                <a:ea typeface="+mn-lt"/>
                <a:cs typeface="+mn-lt"/>
                <a:sym typeface="+mn-ea"/>
              </a:rPr>
              <a:t>短时记忆</a:t>
            </a:r>
            <a:r>
              <a:rPr lang="zh-CN" altLang="en-US" sz="2000" b="1" dirty="0">
                <a:solidFill>
                  <a:srgbClr val="800080"/>
                </a:solidFill>
                <a:ea typeface="+mn-lt"/>
                <a:cs typeface="+mn-lt"/>
                <a:sym typeface="+mn-ea"/>
              </a:rPr>
              <a:t>能力。如果你能准确记住第二排</a:t>
            </a:r>
            <a:r>
              <a:rPr lang="en-US" altLang="zh-CN" sz="2000" b="1" dirty="0">
                <a:solidFill>
                  <a:srgbClr val="800080"/>
                </a:solidFill>
                <a:ea typeface="+mn-lt"/>
                <a:cs typeface="+mn-lt"/>
                <a:sym typeface="+mn-ea"/>
              </a:rPr>
              <a:t>7</a:t>
            </a:r>
            <a:r>
              <a:rPr lang="zh-CN" altLang="en-US" sz="2000" b="1" dirty="0">
                <a:solidFill>
                  <a:srgbClr val="800080"/>
                </a:solidFill>
                <a:ea typeface="+mn-lt"/>
                <a:cs typeface="+mn-lt"/>
                <a:sym typeface="+mn-ea"/>
              </a:rPr>
              <a:t>个以上的数字，说明你的短时记忆能力相当好。这一串数字已经</a:t>
            </a:r>
            <a:r>
              <a:rPr lang="zh-CN" altLang="en-US" sz="2000" b="1" dirty="0">
                <a:solidFill>
                  <a:srgbClr val="CC3300"/>
                </a:solidFill>
                <a:ea typeface="+mn-lt"/>
                <a:cs typeface="+mn-lt"/>
                <a:sym typeface="+mn-ea"/>
              </a:rPr>
              <a:t>超出</a:t>
            </a:r>
            <a:r>
              <a:rPr lang="zh-CN" altLang="en-US" sz="2000" b="1" dirty="0">
                <a:solidFill>
                  <a:srgbClr val="800080"/>
                </a:solidFill>
                <a:ea typeface="+mn-lt"/>
                <a:cs typeface="+mn-lt"/>
                <a:sym typeface="+mn-ea"/>
              </a:rPr>
              <a:t>了我们一般人的短时记忆容量。</a:t>
            </a:r>
            <a:endParaRPr lang="zh-CN" altLang="en-US" sz="200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550685"/>
            <a:ext cx="5403215" cy="755650"/>
          </a:xfrm>
          <a:prstGeom prst="rect">
            <a:avLst/>
          </a:prstGeom>
          <a:noFill/>
          <a:effectLst/>
        </p:spPr>
        <p:txBody>
          <a:bodyPr wrap="square" rtlCol="0">
            <a:spAutoFit/>
          </a:bodyPr>
          <a:p>
            <a:pPr>
              <a:lnSpc>
                <a:spcPct val="120000"/>
              </a:lnSpc>
            </a:pPr>
            <a:r>
              <a:rPr lang="en-US" altLang="zh-CN" sz="3600" b="1" dirty="0">
                <a:solidFill>
                  <a:schemeClr val="tx1"/>
                </a:solidFill>
                <a:ea typeface="+mn-lt"/>
                <a:cs typeface="+mn-lt"/>
                <a:sym typeface="+mn-ea"/>
              </a:rPr>
              <a:t>2</a:t>
            </a:r>
            <a:r>
              <a:rPr lang="zh-CN" altLang="en-US" sz="3600" b="1" dirty="0">
                <a:solidFill>
                  <a:schemeClr val="tx1"/>
                </a:solidFill>
                <a:ea typeface="+mn-lt"/>
                <a:cs typeface="+mn-lt"/>
                <a:sym typeface="+mn-ea"/>
              </a:rPr>
              <a:t>、测试你的记忆水平</a:t>
            </a:r>
            <a:endParaRPr lang="zh-CN" altLang="en-US" sz="3600" b="1" dirty="0">
              <a:solidFill>
                <a:schemeClr val="tx1"/>
              </a:solidFill>
              <a:effectLst>
                <a:outerShdw blurRad="25400" dist="25400" dir="2700000" algn="tl" rotWithShape="0">
                  <a:prstClr val="black">
                    <a:alpha val="40000"/>
                  </a:prstClr>
                </a:outerShdw>
              </a:effectLst>
              <a:ea typeface="+mn-lt"/>
              <a:cs typeface="+mn-lt"/>
              <a:sym typeface="+mn-ea"/>
            </a:endParaRPr>
          </a:p>
        </p:txBody>
      </p:sp>
      <p:sp>
        <p:nvSpPr>
          <p:cNvPr id="5" name="任意多边形: 形状 1"/>
          <p:cNvSpPr/>
          <p:nvPr>
            <p:custDataLst>
              <p:tags r:id="rId1"/>
            </p:custDataLst>
          </p:nvPr>
        </p:nvSpPr>
        <p:spPr>
          <a:xfrm rot="20955541" flipH="1">
            <a:off x="-1698931" y="277359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2" name="矩形: 圆角 3"/>
          <p:cNvSpPr/>
          <p:nvPr>
            <p:custDataLst>
              <p:tags r:id="rId2"/>
            </p:custDataLst>
          </p:nvPr>
        </p:nvSpPr>
        <p:spPr>
          <a:xfrm rot="1217121">
            <a:off x="817645" y="2681554"/>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nvGrpSpPr>
          <p:cNvPr id="17" name="组合 16"/>
          <p:cNvGrpSpPr/>
          <p:nvPr/>
        </p:nvGrpSpPr>
        <p:grpSpPr>
          <a:xfrm>
            <a:off x="657207" y="2589480"/>
            <a:ext cx="3441031" cy="3429746"/>
            <a:chOff x="988042" y="1942030"/>
            <a:chExt cx="3441031" cy="3429746"/>
          </a:xfrm>
        </p:grpSpPr>
        <p:sp>
          <p:nvSpPr>
            <p:cNvPr id="18" name="矩形: 圆角 8"/>
            <p:cNvSpPr/>
            <p:nvPr>
              <p:custDataLst>
                <p:tags r:id="rId3"/>
              </p:custDataLst>
            </p:nvPr>
          </p:nvSpPr>
          <p:spPr>
            <a:xfrm rot="1217121">
              <a:off x="1111826" y="1942030"/>
              <a:ext cx="3193464" cy="3193464"/>
            </a:xfrm>
            <a:prstGeom prst="roundRect">
              <a:avLst>
                <a:gd name="adj" fmla="val 24032"/>
              </a:avLst>
            </a:prstGeom>
            <a:solidFill>
              <a:schemeClr val="lt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pic>
          <p:nvPicPr>
            <p:cNvPr id="19" name="图片 18"/>
            <p:cNvPicPr>
              <a:picLocks noChangeAspect="1"/>
            </p:cNvPicPr>
            <p:nvPr/>
          </p:nvPicPr>
          <p:blipFill>
            <a:blip r:embed="rId4">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sp>
        <p:nvSpPr>
          <p:cNvPr id="20" name="文本框 19"/>
          <p:cNvSpPr txBox="1"/>
          <p:nvPr>
            <p:custDataLst>
              <p:tags r:id="rId5"/>
            </p:custDataLst>
          </p:nvPr>
        </p:nvSpPr>
        <p:spPr>
          <a:xfrm>
            <a:off x="5476240" y="2540000"/>
            <a:ext cx="5884545" cy="398780"/>
          </a:xfrm>
          <a:prstGeom prst="rect">
            <a:avLst/>
          </a:prstGeom>
          <a:noFill/>
        </p:spPr>
        <p:txBody>
          <a:bodyPr wrap="square" rtlCol="0">
            <a:spAutoFit/>
          </a:bodyPr>
          <a:p>
            <a:pPr indent="0" fontAlgn="auto">
              <a:buNone/>
            </a:pPr>
            <a:r>
              <a:rPr lang="zh-CN" altLang="en-US" sz="2000" b="1" dirty="0">
                <a:solidFill>
                  <a:srgbClr val="800080"/>
                </a:solidFill>
                <a:latin typeface="华文新魏" panose="02010800040101010101" pitchFamily="2" charset="-122"/>
                <a:ea typeface="华文新魏" panose="02010800040101010101" pitchFamily="2" charset="-122"/>
                <a:sym typeface="+mn-ea"/>
              </a:rPr>
              <a:t>下面有</a:t>
            </a:r>
            <a:r>
              <a:rPr lang="en-US" altLang="zh-CN" sz="2000" b="1" dirty="0">
                <a:solidFill>
                  <a:srgbClr val="800080"/>
                </a:solidFill>
                <a:latin typeface="华文新魏" panose="02010800040101010101" pitchFamily="2" charset="-122"/>
                <a:ea typeface="华文新魏" panose="02010800040101010101" pitchFamily="2" charset="-122"/>
                <a:sym typeface="+mn-ea"/>
              </a:rPr>
              <a:t>10</a:t>
            </a:r>
            <a:r>
              <a:rPr lang="zh-CN" altLang="en-US" sz="2000" b="1" dirty="0">
                <a:solidFill>
                  <a:srgbClr val="800080"/>
                </a:solidFill>
                <a:latin typeface="华文新魏" panose="02010800040101010101" pitchFamily="2" charset="-122"/>
                <a:ea typeface="华文新魏" panose="02010800040101010101" pitchFamily="2" charset="-122"/>
                <a:sym typeface="+mn-ea"/>
              </a:rPr>
              <a:t>个图案，看</a:t>
            </a:r>
            <a:r>
              <a:rPr lang="en-US" altLang="zh-CN" sz="2000" b="1" dirty="0">
                <a:solidFill>
                  <a:srgbClr val="800080"/>
                </a:solidFill>
                <a:latin typeface="华文新魏" panose="02010800040101010101" pitchFamily="2" charset="-122"/>
                <a:ea typeface="华文新魏" panose="02010800040101010101" pitchFamily="2" charset="-122"/>
                <a:sym typeface="+mn-ea"/>
              </a:rPr>
              <a:t>10</a:t>
            </a:r>
            <a:r>
              <a:rPr lang="zh-CN" altLang="en-US" sz="2000" b="1" dirty="0">
                <a:solidFill>
                  <a:srgbClr val="800080"/>
                </a:solidFill>
                <a:latin typeface="华文新魏" panose="02010800040101010101" pitchFamily="2" charset="-122"/>
                <a:ea typeface="华文新魏" panose="02010800040101010101" pitchFamily="2" charset="-122"/>
                <a:sym typeface="+mn-ea"/>
              </a:rPr>
              <a:t>秒后，看你能回忆起几个。</a:t>
            </a:r>
            <a:endParaRPr lang="zh-CN" altLang="en-US" sz="2000" dirty="0">
              <a:solidFill>
                <a:schemeClr val="dk1"/>
              </a:solidFill>
              <a:latin typeface="Arial" panose="020B0604020202020204" pitchFamily="34" charset="0"/>
              <a:ea typeface="汉仪旗黑-55简" panose="00020600040101010101" charset="-122"/>
              <a:cs typeface="黑体" panose="02010609060101010101" charset="-122"/>
            </a:endParaRPr>
          </a:p>
        </p:txBody>
      </p:sp>
      <p:pic>
        <p:nvPicPr>
          <p:cNvPr id="21" name="图形 12"/>
          <p:cNvPicPr>
            <a:picLocks noChangeAspect="1"/>
          </p:cNvPicPr>
          <p:nvPr/>
        </p:nvPicPr>
        <p:blipFill>
          <a:blip r:embed="rId6"/>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7"/>
          <a:stretch>
            <a:fillRect/>
          </a:stretch>
        </p:blipFill>
        <p:spPr>
          <a:xfrm>
            <a:off x="10859302" y="1880232"/>
            <a:ext cx="501660" cy="501660"/>
          </a:xfrm>
          <a:prstGeom prst="rect">
            <a:avLst/>
          </a:prstGeom>
          <a:effectLst>
            <a:outerShdw blurRad="12700" dist="12700" dir="2700000" algn="tl" rotWithShape="0">
              <a:prstClr val="black">
                <a:alpha val="40000"/>
              </a:prstClr>
            </a:outerShdw>
          </a:effectLst>
        </p:spPr>
      </p:pic>
      <p:pic>
        <p:nvPicPr>
          <p:cNvPr id="2" name="图形 15"/>
          <p:cNvPicPr>
            <a:picLocks noChangeAspect="1"/>
          </p:cNvPicPr>
          <p:nvPr/>
        </p:nvPicPr>
        <p:blipFill>
          <a:blip r:embed="rId8"/>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grpSp>
        <p:nvGrpSpPr>
          <p:cNvPr id="3" name="Group 3"/>
          <p:cNvGrpSpPr/>
          <p:nvPr/>
        </p:nvGrpSpPr>
        <p:grpSpPr>
          <a:xfrm>
            <a:off x="5476240" y="3326130"/>
            <a:ext cx="5710555" cy="608330"/>
            <a:chOff x="113" y="1434"/>
            <a:chExt cx="5488" cy="1044"/>
          </a:xfrm>
        </p:grpSpPr>
        <p:sp>
          <p:nvSpPr>
            <p:cNvPr id="6149" name="AutoShape 4"/>
            <p:cNvSpPr/>
            <p:nvPr/>
          </p:nvSpPr>
          <p:spPr>
            <a:xfrm>
              <a:off x="113" y="1525"/>
              <a:ext cx="385" cy="953"/>
            </a:xfrm>
            <a:prstGeom prst="diamond">
              <a:avLst/>
            </a:prstGeom>
            <a:noFill/>
            <a:ln w="38100" cap="flat" cmpd="sng">
              <a:solidFill>
                <a:schemeClr val="tx1"/>
              </a:solidFill>
              <a:prstDash val="solid"/>
              <a:miter/>
              <a:headEnd type="none" w="med" len="med"/>
              <a:tailEnd type="none" w="med" len="med"/>
            </a:ln>
          </p:spPr>
          <p:txBody>
            <a:bodyPr wrap="square" anchor="ctr">
              <a:spAutoFit/>
            </a:bodyPr>
            <a:p>
              <a:endParaRPr lang="zh-CN" altLang="en-US" dirty="0">
                <a:latin typeface="Arial" panose="020B0604020202020204" pitchFamily="34" charset="0"/>
              </a:endParaRPr>
            </a:p>
          </p:txBody>
        </p:sp>
        <p:sp>
          <p:nvSpPr>
            <p:cNvPr id="6150" name="Oval 5"/>
            <p:cNvSpPr/>
            <p:nvPr/>
          </p:nvSpPr>
          <p:spPr>
            <a:xfrm>
              <a:off x="612" y="1570"/>
              <a:ext cx="453" cy="726"/>
            </a:xfrm>
            <a:prstGeom prst="ellipse">
              <a:avLst/>
            </a:prstGeom>
            <a:noFill/>
            <a:ln w="38100" cap="flat" cmpd="sng">
              <a:solidFill>
                <a:schemeClr val="tx1"/>
              </a:solidFill>
              <a:prstDash val="solid"/>
              <a:headEnd type="none" w="med" len="med"/>
              <a:tailEnd type="none" w="med" len="med"/>
            </a:ln>
          </p:spPr>
          <p:txBody>
            <a:bodyPr anchor="ctr">
              <a:spAutoFit/>
            </a:bodyPr>
            <a:p>
              <a:endParaRPr lang="zh-CN" altLang="en-US" dirty="0">
                <a:latin typeface="Arial" panose="020B0604020202020204" pitchFamily="34" charset="0"/>
              </a:endParaRPr>
            </a:p>
          </p:txBody>
        </p:sp>
        <p:sp>
          <p:nvSpPr>
            <p:cNvPr id="71686" name="AutoShape 6"/>
            <p:cNvSpPr>
              <a:spLocks noChangeArrowheads="1"/>
            </p:cNvSpPr>
            <p:nvPr/>
          </p:nvSpPr>
          <p:spPr bwMode="auto">
            <a:xfrm rot="803776">
              <a:off x="1202" y="1434"/>
              <a:ext cx="545" cy="862"/>
            </a:xfrm>
            <a:prstGeom prst="star5">
              <a:avLst/>
            </a:prstGeom>
            <a:noFill/>
            <a:ln w="38100">
              <a:solidFill>
                <a:schemeClr val="tx1"/>
              </a:solidFill>
              <a:miter lim="800000"/>
            </a:ln>
            <a:effectLst/>
          </p:spPr>
          <p:txBody>
            <a:bodyPr anchor="ctr">
              <a:spAutoFit/>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52" name="AutoShape 7"/>
            <p:cNvSpPr/>
            <p:nvPr/>
          </p:nvSpPr>
          <p:spPr>
            <a:xfrm>
              <a:off x="1927" y="1525"/>
              <a:ext cx="318" cy="816"/>
            </a:xfrm>
            <a:prstGeom prst="diamond">
              <a:avLst/>
            </a:prstGeom>
            <a:solidFill>
              <a:schemeClr val="tx1"/>
            </a:solidFill>
            <a:ln w="9525" cap="flat" cmpd="sng">
              <a:solidFill>
                <a:schemeClr val="tx1"/>
              </a:solidFill>
              <a:prstDash val="solid"/>
              <a:miter/>
              <a:headEnd type="none" w="med" len="med"/>
              <a:tailEnd type="none" w="med" len="med"/>
            </a:ln>
          </p:spPr>
          <p:txBody>
            <a:bodyPr wrap="square" anchor="ctr">
              <a:spAutoFit/>
            </a:bodyPr>
            <a:p>
              <a:endParaRPr lang="zh-CN" altLang="en-US" dirty="0">
                <a:latin typeface="Arial" panose="020B0604020202020204" pitchFamily="34" charset="0"/>
              </a:endParaRPr>
            </a:p>
          </p:txBody>
        </p:sp>
        <p:sp>
          <p:nvSpPr>
            <p:cNvPr id="6153" name="Rectangle 8"/>
            <p:cNvSpPr/>
            <p:nvPr/>
          </p:nvSpPr>
          <p:spPr>
            <a:xfrm>
              <a:off x="2381" y="1570"/>
              <a:ext cx="318" cy="635"/>
            </a:xfrm>
            <a:prstGeom prst="rect">
              <a:avLst/>
            </a:prstGeom>
            <a:noFill/>
            <a:ln w="38100" cap="flat" cmpd="sng">
              <a:solidFill>
                <a:schemeClr val="tx1"/>
              </a:solidFill>
              <a:prstDash val="solid"/>
              <a:miter/>
              <a:headEnd type="none" w="med" len="med"/>
              <a:tailEnd type="none" w="med" len="med"/>
            </a:ln>
          </p:spPr>
          <p:txBody>
            <a:bodyPr anchor="ctr">
              <a:spAutoFit/>
            </a:bodyPr>
            <a:p>
              <a:endParaRPr lang="zh-CN" altLang="en-US" dirty="0">
                <a:latin typeface="Arial" panose="020B0604020202020204" pitchFamily="34" charset="0"/>
              </a:endParaRPr>
            </a:p>
          </p:txBody>
        </p:sp>
        <p:sp>
          <p:nvSpPr>
            <p:cNvPr id="6154" name="AutoShape 9"/>
            <p:cNvSpPr/>
            <p:nvPr/>
          </p:nvSpPr>
          <p:spPr>
            <a:xfrm>
              <a:off x="2880" y="1616"/>
              <a:ext cx="453" cy="589"/>
            </a:xfrm>
            <a:prstGeom prst="triangle">
              <a:avLst>
                <a:gd name="adj" fmla="val 50000"/>
              </a:avLst>
            </a:prstGeom>
            <a:noFill/>
            <a:ln w="38100" cap="flat" cmpd="sng">
              <a:solidFill>
                <a:schemeClr val="tx1"/>
              </a:solidFill>
              <a:prstDash val="solid"/>
              <a:miter/>
              <a:headEnd type="none" w="med" len="med"/>
              <a:tailEnd type="none" w="med" len="med"/>
            </a:ln>
          </p:spPr>
          <p:txBody>
            <a:bodyPr anchor="ctr">
              <a:spAutoFit/>
            </a:bodyPr>
            <a:p>
              <a:endParaRPr lang="zh-CN" altLang="en-US" dirty="0">
                <a:latin typeface="Arial" panose="020B0604020202020204" pitchFamily="34" charset="0"/>
              </a:endParaRPr>
            </a:p>
          </p:txBody>
        </p:sp>
        <p:grpSp>
          <p:nvGrpSpPr>
            <p:cNvPr id="6155" name="Group 10"/>
            <p:cNvGrpSpPr/>
            <p:nvPr/>
          </p:nvGrpSpPr>
          <p:grpSpPr>
            <a:xfrm>
              <a:off x="3424" y="1616"/>
              <a:ext cx="454" cy="589"/>
              <a:chOff x="3424" y="1616"/>
              <a:chExt cx="454" cy="589"/>
            </a:xfrm>
          </p:grpSpPr>
          <p:sp>
            <p:nvSpPr>
              <p:cNvPr id="6159" name="Oval 11"/>
              <p:cNvSpPr/>
              <p:nvPr/>
            </p:nvSpPr>
            <p:spPr>
              <a:xfrm>
                <a:off x="3424" y="1616"/>
                <a:ext cx="454" cy="589"/>
              </a:xfrm>
              <a:prstGeom prst="ellipse">
                <a:avLst/>
              </a:prstGeom>
              <a:noFill/>
              <a:ln w="38100" cap="flat" cmpd="sng">
                <a:solidFill>
                  <a:schemeClr val="tx1"/>
                </a:solidFill>
                <a:prstDash val="solid"/>
                <a:headEnd type="none" w="med" len="med"/>
                <a:tailEnd type="none" w="med" len="med"/>
              </a:ln>
            </p:spPr>
            <p:txBody>
              <a:bodyPr anchor="ctr">
                <a:spAutoFit/>
              </a:bodyPr>
              <a:p>
                <a:endParaRPr lang="zh-CN" altLang="en-US" dirty="0">
                  <a:latin typeface="Arial" panose="020B0604020202020204" pitchFamily="34" charset="0"/>
                </a:endParaRPr>
              </a:p>
            </p:txBody>
          </p:sp>
          <p:sp>
            <p:nvSpPr>
              <p:cNvPr id="6160" name="Line 12"/>
              <p:cNvSpPr/>
              <p:nvPr/>
            </p:nvSpPr>
            <p:spPr>
              <a:xfrm>
                <a:off x="3424" y="1933"/>
                <a:ext cx="454" cy="0"/>
              </a:xfrm>
              <a:prstGeom prst="line">
                <a:avLst/>
              </a:prstGeom>
              <a:ln w="38100" cap="flat" cmpd="sng">
                <a:solidFill>
                  <a:schemeClr val="tx1"/>
                </a:solidFill>
                <a:prstDash val="solid"/>
                <a:headEnd type="none" w="med" len="med"/>
                <a:tailEnd type="none" w="med" len="med"/>
              </a:ln>
            </p:spPr>
          </p:sp>
          <p:sp>
            <p:nvSpPr>
              <p:cNvPr id="6161" name="Line 13"/>
              <p:cNvSpPr/>
              <p:nvPr/>
            </p:nvSpPr>
            <p:spPr>
              <a:xfrm flipH="1">
                <a:off x="3651" y="1616"/>
                <a:ext cx="0" cy="589"/>
              </a:xfrm>
              <a:prstGeom prst="line">
                <a:avLst/>
              </a:prstGeom>
              <a:ln w="38100" cap="flat" cmpd="sng">
                <a:solidFill>
                  <a:schemeClr val="tx1"/>
                </a:solidFill>
                <a:prstDash val="solid"/>
                <a:headEnd type="none" w="med" len="med"/>
                <a:tailEnd type="none" w="med" len="med"/>
              </a:ln>
            </p:spPr>
          </p:sp>
        </p:grpSp>
        <p:sp>
          <p:nvSpPr>
            <p:cNvPr id="6156" name="AutoShape 14"/>
            <p:cNvSpPr/>
            <p:nvPr/>
          </p:nvSpPr>
          <p:spPr>
            <a:xfrm>
              <a:off x="4014" y="1661"/>
              <a:ext cx="499" cy="544"/>
            </a:xfrm>
            <a:custGeom>
              <a:avLst/>
              <a:gdLst/>
              <a:ahLst/>
              <a:cxnLst>
                <a:cxn ang="0">
                  <a:pos x="0" y="0"/>
                </a:cxn>
                <a:cxn ang="0">
                  <a:pos x="125" y="544"/>
                </a:cxn>
                <a:cxn ang="0">
                  <a:pos x="374" y="544"/>
                </a:cxn>
                <a:cxn ang="0">
                  <a:pos x="499" y="0"/>
                </a:cxn>
                <a:cxn ang="0">
                  <a:pos x="0" y="0"/>
                </a:cxn>
              </a:cxnLst>
              <a:pathLst>
                <a:path w="21600" h="21600">
                  <a:moveTo>
                    <a:pt x="0" y="0"/>
                  </a:moveTo>
                  <a:lnTo>
                    <a:pt x="5400" y="21600"/>
                  </a:lnTo>
                  <a:lnTo>
                    <a:pt x="16200" y="21600"/>
                  </a:lnTo>
                  <a:lnTo>
                    <a:pt x="21600" y="0"/>
                  </a:lnTo>
                  <a:lnTo>
                    <a:pt x="0" y="0"/>
                  </a:lnTo>
                  <a:close/>
                </a:path>
              </a:pathLst>
            </a:custGeom>
            <a:noFill/>
            <a:ln w="38100" cap="flat" cmpd="sng">
              <a:solidFill>
                <a:schemeClr val="tx1">
                  <a:alpha val="100000"/>
                </a:schemeClr>
              </a:solidFill>
              <a:prstDash val="solid"/>
              <a:miter lim="800000"/>
              <a:headEnd type="none" w="med" len="med"/>
              <a:tailEnd type="none" w="med" len="med"/>
            </a:ln>
          </p:spPr>
          <p:txBody>
            <a:bodyPr/>
            <a:p>
              <a:endParaRPr lang="zh-CN" altLang="en-US"/>
            </a:p>
          </p:txBody>
        </p:sp>
        <p:sp>
          <p:nvSpPr>
            <p:cNvPr id="6157" name="AutoShape 15"/>
            <p:cNvSpPr/>
            <p:nvPr/>
          </p:nvSpPr>
          <p:spPr>
            <a:xfrm>
              <a:off x="4740" y="1525"/>
              <a:ext cx="363" cy="726"/>
            </a:xfrm>
            <a:prstGeom prst="can">
              <a:avLst>
                <a:gd name="adj" fmla="val 50000"/>
              </a:avLst>
            </a:prstGeom>
            <a:noFill/>
            <a:ln w="38100" cap="flat" cmpd="sng">
              <a:solidFill>
                <a:schemeClr val="tx1"/>
              </a:solidFill>
              <a:prstDash val="solid"/>
              <a:headEnd type="none" w="med" len="med"/>
              <a:tailEnd type="none" w="med" len="med"/>
            </a:ln>
          </p:spPr>
          <p:txBody>
            <a:bodyPr anchor="ctr">
              <a:spAutoFit/>
            </a:bodyPr>
            <a:p>
              <a:endParaRPr lang="zh-CN" altLang="en-US" dirty="0">
                <a:latin typeface="Arial" panose="020B0604020202020204" pitchFamily="34" charset="0"/>
              </a:endParaRPr>
            </a:p>
          </p:txBody>
        </p:sp>
        <p:sp>
          <p:nvSpPr>
            <p:cNvPr id="6158" name="Oval 16"/>
            <p:cNvSpPr/>
            <p:nvPr/>
          </p:nvSpPr>
          <p:spPr>
            <a:xfrm>
              <a:off x="5329" y="1480"/>
              <a:ext cx="272" cy="771"/>
            </a:xfrm>
            <a:prstGeom prst="ellipse">
              <a:avLst/>
            </a:prstGeom>
            <a:noFill/>
            <a:ln w="38100" cap="flat" cmpd="sng">
              <a:solidFill>
                <a:schemeClr val="tx1"/>
              </a:solidFill>
              <a:prstDash val="solid"/>
              <a:headEnd type="none" w="med" len="med"/>
              <a:tailEnd type="none" w="med" len="med"/>
            </a:ln>
          </p:spPr>
          <p:txBody>
            <a:bodyPr anchor="ctr">
              <a:spAutoFit/>
            </a:bodyPr>
            <a:p>
              <a:endParaRPr lang="zh-CN" altLang="en-US" dirty="0">
                <a:latin typeface="Arial" panose="020B0604020202020204" pitchFamily="34" charset="0"/>
              </a:endParaRPr>
            </a:p>
          </p:txBody>
        </p:sp>
      </p:grpSp>
      <p:sp>
        <p:nvSpPr>
          <p:cNvPr id="4" name="文本框 3"/>
          <p:cNvSpPr txBox="1"/>
          <p:nvPr/>
        </p:nvSpPr>
        <p:spPr>
          <a:xfrm>
            <a:off x="5476875" y="4375150"/>
            <a:ext cx="5883910" cy="1075690"/>
          </a:xfrm>
          <a:prstGeom prst="rect">
            <a:avLst/>
          </a:prstGeom>
          <a:noFill/>
        </p:spPr>
        <p:txBody>
          <a:bodyPr wrap="square" rtlCol="0" anchor="t">
            <a:noAutofit/>
          </a:bodyPr>
          <a:p>
            <a:pPr indent="609600" fontAlgn="auto">
              <a:extLst>
                <a:ext uri="{35155182-B16C-46BC-9424-99874614C6A1}">
                  <wpsdc:indentchars xmlns:wpsdc="http://www.wps.cn/officeDocument/2017/drawingmlCustomData" val="200" checksum="4158780845"/>
                </a:ext>
              </a:extLst>
            </a:pPr>
            <a:r>
              <a:rPr lang="zh-CN" altLang="en-US" sz="2400" b="1" dirty="0">
                <a:solidFill>
                  <a:srgbClr val="800080"/>
                </a:solidFill>
                <a:uFillTx/>
                <a:latin typeface="隶书" panose="02010509060101010101" charset="-122"/>
                <a:ea typeface="隶书" panose="02010509060101010101" charset="-122"/>
                <a:sym typeface="+mn-ea"/>
              </a:rPr>
              <a:t>记住</a:t>
            </a:r>
            <a:r>
              <a:rPr lang="en-US" altLang="zh-CN" sz="2400" b="1" dirty="0">
                <a:solidFill>
                  <a:srgbClr val="800080"/>
                </a:solidFill>
                <a:uFillTx/>
                <a:latin typeface="隶书" panose="02010509060101010101" charset="-122"/>
                <a:ea typeface="隶书" panose="02010509060101010101" charset="-122"/>
                <a:sym typeface="+mn-ea"/>
              </a:rPr>
              <a:t>8</a:t>
            </a:r>
            <a:r>
              <a:rPr lang="zh-CN" altLang="en-US" sz="2400" b="1" dirty="0">
                <a:solidFill>
                  <a:srgbClr val="800080"/>
                </a:solidFill>
                <a:uFillTx/>
                <a:latin typeface="隶书" panose="02010509060101010101" charset="-122"/>
                <a:ea typeface="隶书" panose="02010509060101010101" charset="-122"/>
                <a:sym typeface="+mn-ea"/>
              </a:rPr>
              <a:t>个以上，说明你的记忆力很好；记住</a:t>
            </a:r>
            <a:r>
              <a:rPr lang="en-US" altLang="zh-CN" sz="2400" b="1" dirty="0">
                <a:solidFill>
                  <a:srgbClr val="800080"/>
                </a:solidFill>
                <a:uFillTx/>
                <a:latin typeface="隶书" panose="02010509060101010101" charset="-122"/>
                <a:ea typeface="隶书" panose="02010509060101010101" charset="-122"/>
                <a:sym typeface="+mn-ea"/>
              </a:rPr>
              <a:t>5-7</a:t>
            </a:r>
            <a:r>
              <a:rPr lang="zh-CN" altLang="en-US" sz="2400" b="1" dirty="0">
                <a:solidFill>
                  <a:srgbClr val="800080"/>
                </a:solidFill>
                <a:uFillTx/>
                <a:latin typeface="隶书" panose="02010509060101010101" charset="-122"/>
                <a:ea typeface="隶书" panose="02010509060101010101" charset="-122"/>
                <a:sym typeface="+mn-ea"/>
              </a:rPr>
              <a:t>个，说明你的记忆力一般；记住</a:t>
            </a:r>
            <a:r>
              <a:rPr lang="en-US" altLang="zh-CN" sz="2400" b="1" dirty="0">
                <a:solidFill>
                  <a:srgbClr val="800080"/>
                </a:solidFill>
                <a:uFillTx/>
                <a:latin typeface="隶书" panose="02010509060101010101" charset="-122"/>
                <a:ea typeface="隶书" panose="02010509060101010101" charset="-122"/>
                <a:sym typeface="+mn-ea"/>
              </a:rPr>
              <a:t>4</a:t>
            </a:r>
            <a:r>
              <a:rPr lang="zh-CN" altLang="en-US" sz="2400" b="1" dirty="0">
                <a:solidFill>
                  <a:srgbClr val="800080"/>
                </a:solidFill>
                <a:uFillTx/>
                <a:latin typeface="隶书" panose="02010509060101010101" charset="-122"/>
                <a:ea typeface="隶书" panose="02010509060101010101" charset="-122"/>
                <a:sym typeface="+mn-ea"/>
              </a:rPr>
              <a:t>个以下，说明你的记忆力不理想。</a:t>
            </a:r>
            <a:endParaRPr lang="zh-CN" altLang="en-US" sz="2400" b="1" dirty="0">
              <a:solidFill>
                <a:srgbClr val="800080"/>
              </a:solidFill>
              <a:uFillTx/>
              <a:latin typeface="隶书" panose="02010509060101010101" charset="-122"/>
              <a:ea typeface="隶书" panose="02010509060101010101"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randombar(horizontal)">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diamond(in)">
                                      <p:cBhvr>
                                        <p:cTn id="2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550685"/>
            <a:ext cx="4072890" cy="755650"/>
          </a:xfrm>
          <a:prstGeom prst="rect">
            <a:avLst/>
          </a:prstGeom>
          <a:noFill/>
          <a:effectLst/>
        </p:spPr>
        <p:txBody>
          <a:bodyPr wrap="square" rtlCol="0">
            <a:spAutoFit/>
          </a:bodyPr>
          <a:p>
            <a:pPr>
              <a:lnSpc>
                <a:spcPct val="120000"/>
              </a:lnSpc>
            </a:pPr>
            <a:r>
              <a:rPr lang="zh-CN" altLang="en-US" sz="36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rPr>
              <a:t>一、记忆的概念</a:t>
            </a:r>
            <a:endParaRPr lang="zh-CN" altLang="en-US" sz="36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endParaRPr>
          </a:p>
        </p:txBody>
      </p:sp>
      <p:sp>
        <p:nvSpPr>
          <p:cNvPr id="6" name="矩形 5"/>
          <p:cNvSpPr/>
          <p:nvPr>
            <p:custDataLst>
              <p:tags r:id="rId1"/>
            </p:custDataLst>
          </p:nvPr>
        </p:nvSpPr>
        <p:spPr>
          <a:xfrm>
            <a:off x="548005" y="2887980"/>
            <a:ext cx="5027930" cy="1684020"/>
          </a:xfrm>
          <a:prstGeom prst="rect">
            <a:avLst/>
          </a:prstGeom>
        </p:spPr>
        <p:txBody>
          <a:bodyPr wrap="square">
            <a:spAutoFit/>
          </a:bodyPr>
          <a:p>
            <a:pPr algn="just" fontAlgn="auto">
              <a:lnSpc>
                <a:spcPct val="130000"/>
              </a:lnSpc>
              <a:spcBef>
                <a:spcPts val="0"/>
              </a:spcBef>
              <a:spcAft>
                <a:spcPts val="1200"/>
              </a:spcAft>
              <a:buNone/>
            </a:pPr>
            <a:r>
              <a:rPr lang="zh-CN" altLang="en-US" sz="2400" b="1" dirty="0">
                <a:sym typeface="+mn-ea"/>
              </a:rPr>
              <a:t>记忆是人脑对经历过的事物的反映。</a:t>
            </a:r>
            <a:endParaRPr lang="en-US" altLang="zh-CN" sz="2400" b="1" dirty="0"/>
          </a:p>
          <a:p>
            <a:pPr algn="just" fontAlgn="auto">
              <a:lnSpc>
                <a:spcPct val="130000"/>
              </a:lnSpc>
              <a:spcBef>
                <a:spcPts val="0"/>
              </a:spcBef>
              <a:spcAft>
                <a:spcPts val="1200"/>
              </a:spcAft>
              <a:buNone/>
            </a:pPr>
            <a:r>
              <a:rPr lang="zh-CN" altLang="en-US" sz="2400" b="1" dirty="0">
                <a:sym typeface="+mn-ea"/>
              </a:rPr>
              <a:t>记忆是人脑对外界输入的信息进行</a:t>
            </a:r>
            <a:r>
              <a:rPr lang="zh-CN" altLang="en-US" sz="2400" b="1" dirty="0">
                <a:solidFill>
                  <a:srgbClr val="FF0000"/>
                </a:solidFill>
                <a:sym typeface="+mn-ea"/>
              </a:rPr>
              <a:t>编码、储存</a:t>
            </a:r>
            <a:r>
              <a:rPr lang="zh-CN" altLang="en-US" sz="2400" b="1" dirty="0">
                <a:sym typeface="+mn-ea"/>
              </a:rPr>
              <a:t>和</a:t>
            </a:r>
            <a:r>
              <a:rPr lang="zh-CN" altLang="en-US" sz="2400" b="1" dirty="0">
                <a:solidFill>
                  <a:srgbClr val="FF0000"/>
                </a:solidFill>
                <a:sym typeface="+mn-ea"/>
              </a:rPr>
              <a:t>提取</a:t>
            </a:r>
            <a:r>
              <a:rPr lang="zh-CN" altLang="en-US" sz="2400" b="1" dirty="0">
                <a:sym typeface="+mn-ea"/>
              </a:rPr>
              <a:t>信息的心理过程。</a:t>
            </a:r>
            <a:endParaRPr lang="zh-CN" altLang="zh-CN" sz="24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sym typeface="+mn-ea"/>
            </a:endParaRPr>
          </a:p>
        </p:txBody>
      </p:sp>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0639592" y="1700527"/>
            <a:ext cx="501660" cy="501660"/>
          </a:xfrm>
          <a:prstGeom prst="rect">
            <a:avLst/>
          </a:prstGeom>
          <a:effectLst>
            <a:outerShdw blurRad="12700" dist="12700" dir="2700000" algn="tl" rotWithShape="0">
              <a:prstClr val="black">
                <a:alpha val="40000"/>
              </a:prstClr>
            </a:outerShdw>
          </a:effectLst>
        </p:spPr>
      </p:pic>
      <p:pic>
        <p:nvPicPr>
          <p:cNvPr id="26" name="图片 25"/>
          <p:cNvPicPr>
            <a:picLocks noChangeAspect="1"/>
          </p:cNvPicPr>
          <p:nvPr/>
        </p:nvPicPr>
        <p:blipFill>
          <a:blip r:embed="rId4">
            <a:extLst>
              <a:ext uri="{28A0092B-C50C-407E-A947-70E740481C1C}">
                <a14:useLocalDpi xmlns:a14="http://schemas.microsoft.com/office/drawing/2010/main" val="0"/>
              </a:ext>
            </a:extLst>
          </a:blip>
          <a:srcRect l="4300" t="8702" r="10673"/>
          <a:stretch>
            <a:fillRect/>
          </a:stretch>
        </p:blipFill>
        <p:spPr>
          <a:xfrm>
            <a:off x="6151245" y="2546350"/>
            <a:ext cx="5533390" cy="3342640"/>
          </a:xfrm>
          <a:custGeom>
            <a:avLst/>
            <a:gdLst>
              <a:gd name="connsiteX0" fmla="*/ 1714354 w 3369107"/>
              <a:gd name="connsiteY0" fmla="*/ 2702 h 2034897"/>
              <a:gd name="connsiteX1" fmla="*/ 3046437 w 3369107"/>
              <a:gd name="connsiteY1" fmla="*/ 177671 h 2034897"/>
              <a:gd name="connsiteX2" fmla="*/ 3046437 w 3369107"/>
              <a:gd name="connsiteY2" fmla="*/ 1906813 h 2034897"/>
              <a:gd name="connsiteX3" fmla="*/ 561725 w 3369107"/>
              <a:gd name="connsiteY3" fmla="*/ 1906813 h 2034897"/>
              <a:gd name="connsiteX4" fmla="*/ 370189 w 3369107"/>
              <a:gd name="connsiteY4" fmla="*/ 218847 h 2034897"/>
              <a:gd name="connsiteX5" fmla="*/ 1714354 w 3369107"/>
              <a:gd name="connsiteY5" fmla="*/ 2702 h 203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9107" h="2034897">
                <a:moveTo>
                  <a:pt x="1714354" y="2702"/>
                </a:moveTo>
                <a:cubicBezTo>
                  <a:pt x="2269892" y="-12738"/>
                  <a:pt x="2823416" y="37007"/>
                  <a:pt x="3046437" y="177671"/>
                </a:cubicBezTo>
                <a:cubicBezTo>
                  <a:pt x="3492478" y="458998"/>
                  <a:pt x="3460555" y="1618623"/>
                  <a:pt x="3046437" y="1906813"/>
                </a:cubicBezTo>
                <a:cubicBezTo>
                  <a:pt x="2632318" y="2195003"/>
                  <a:pt x="1389962" y="1906813"/>
                  <a:pt x="561725" y="1906813"/>
                </a:cubicBezTo>
                <a:cubicBezTo>
                  <a:pt x="-266513" y="1906813"/>
                  <a:pt x="-43929" y="507037"/>
                  <a:pt x="370189" y="218847"/>
                </a:cubicBezTo>
                <a:cubicBezTo>
                  <a:pt x="601265" y="98768"/>
                  <a:pt x="1158816" y="18142"/>
                  <a:pt x="1714354" y="2702"/>
                </a:cubicBezTo>
                <a:close/>
              </a:path>
            </a:pathLst>
          </a:custGeom>
          <a:effectLst>
            <a:outerShdw blurRad="25400" algn="ctr" rotWithShape="0">
              <a:prstClr val="black">
                <a:alpha val="66000"/>
              </a:prstClr>
            </a:outerShdw>
          </a:effectLst>
        </p:spPr>
      </p:pic>
      <p:pic>
        <p:nvPicPr>
          <p:cNvPr id="2" name="图形 15"/>
          <p:cNvPicPr>
            <a:picLocks noChangeAspect="1"/>
          </p:cNvPicPr>
          <p:nvPr/>
        </p:nvPicPr>
        <p:blipFill>
          <a:blip r:embed="rId5"/>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2" presetClass="entr" presetSubtype="4"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 calcmode="lin" valueType="num">
                                      <p:cBhvr additive="base">
                                        <p:cTn id="10" dur="500" fill="hold"/>
                                        <p:tgtEl>
                                          <p:spTgt spid="26"/>
                                        </p:tgtEl>
                                        <p:attrNameLst>
                                          <p:attrName>ppt_x</p:attrName>
                                        </p:attrNameLst>
                                      </p:cBhvr>
                                      <p:tavLst>
                                        <p:tav tm="0">
                                          <p:val>
                                            <p:strVal val="#ppt_x"/>
                                          </p:val>
                                        </p:tav>
                                        <p:tav tm="100000">
                                          <p:val>
                                            <p:strVal val="#ppt_x"/>
                                          </p:val>
                                        </p:tav>
                                      </p:tavLst>
                                    </p:anim>
                                    <p:anim calcmode="lin" valueType="num">
                                      <p:cBhvr additive="base">
                                        <p:cTn id="11"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1" y="-41591"/>
            <a:ext cx="12192001" cy="6899591"/>
          </a:xfrm>
          <a:prstGeom prst="rect">
            <a:avLst/>
          </a:prstGeom>
        </p:spPr>
      </p:pic>
      <p:sp>
        <p:nvSpPr>
          <p:cNvPr id="61" name="矩形 60"/>
          <p:cNvSpPr/>
          <p:nvPr>
            <p:custDataLst>
              <p:tags r:id="rId3"/>
            </p:custDataLst>
          </p:nvPr>
        </p:nvSpPr>
        <p:spPr>
          <a:xfrm>
            <a:off x="1155700" y="845820"/>
            <a:ext cx="9736455" cy="5067935"/>
          </a:xfrm>
          <a:prstGeom prst="rect">
            <a:avLst/>
          </a:prstGeom>
          <a:solidFill>
            <a:srgbClr val="4E79DA">
              <a:lumMod val="20000"/>
              <a:lumOff val="80000"/>
            </a:srgbClr>
          </a:solidFill>
          <a:ln w="50800">
            <a:solidFill>
              <a:srgbClr val="728DD9"/>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7" name="矩形 16"/>
          <p:cNvSpPr/>
          <p:nvPr>
            <p:custDataLst>
              <p:tags r:id="rId4"/>
            </p:custDataLst>
          </p:nvPr>
        </p:nvSpPr>
        <p:spPr>
          <a:xfrm>
            <a:off x="1318895" y="1028065"/>
            <a:ext cx="9736455" cy="5067935"/>
          </a:xfrm>
          <a:prstGeom prst="rect">
            <a:avLst/>
          </a:prstGeom>
          <a:solidFill>
            <a:srgbClr val="FFFFFF"/>
          </a:solidFill>
          <a:ln w="50800">
            <a:solidFill>
              <a:srgbClr val="728DD9"/>
            </a:solidFill>
          </a:ln>
          <a:effectLst>
            <a:outerShdw blurRad="50800" dist="38100" dir="2700000" algn="tl" rotWithShape="0">
              <a:prstClr val="black">
                <a:alpha val="40000"/>
              </a:prstClr>
            </a:outerShdw>
          </a:effectLst>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5"/>
            </p:custDataLst>
          </p:nvPr>
        </p:nvSpPr>
        <p:spPr>
          <a:xfrm>
            <a:off x="2534920" y="591185"/>
            <a:ext cx="925830" cy="50863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6"/>
            </p:custDataLst>
          </p:nvPr>
        </p:nvSpPr>
        <p:spPr>
          <a:xfrm>
            <a:off x="2534920" y="591185"/>
            <a:ext cx="925830" cy="22415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8" name="直接连接符 7"/>
          <p:cNvCxnSpPr/>
          <p:nvPr>
            <p:custDataLst>
              <p:tags r:id="rId7"/>
            </p:custDataLst>
          </p:nvPr>
        </p:nvCxnSpPr>
        <p:spPr>
          <a:xfrm>
            <a:off x="273050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9" name="直接连接符 8"/>
          <p:cNvCxnSpPr/>
          <p:nvPr>
            <p:custDataLst>
              <p:tags r:id="rId8"/>
            </p:custDataLst>
          </p:nvPr>
        </p:nvCxnSpPr>
        <p:spPr>
          <a:xfrm>
            <a:off x="316357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12" name="直接连接符 11"/>
          <p:cNvCxnSpPr/>
          <p:nvPr>
            <p:custDataLst>
              <p:tags r:id="rId9"/>
            </p:custDataLst>
          </p:nvPr>
        </p:nvCxnSpPr>
        <p:spPr>
          <a:xfrm>
            <a:off x="323786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sp>
        <p:nvSpPr>
          <p:cNvPr id="18" name="任意多边形: 形状 17"/>
          <p:cNvSpPr/>
          <p:nvPr>
            <p:custDataLst>
              <p:tags r:id="rId10"/>
            </p:custDataLst>
          </p:nvPr>
        </p:nvSpPr>
        <p:spPr>
          <a:xfrm>
            <a:off x="2730500"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1" name="任意多边形: 形状 20"/>
          <p:cNvSpPr/>
          <p:nvPr>
            <p:custDataLst>
              <p:tags r:id="rId11"/>
            </p:custDataLst>
          </p:nvPr>
        </p:nvSpPr>
        <p:spPr>
          <a:xfrm>
            <a:off x="2805430"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33" name="直接连接符 32"/>
          <p:cNvCxnSpPr/>
          <p:nvPr>
            <p:custDataLst>
              <p:tags r:id="rId12"/>
            </p:custDataLst>
          </p:nvPr>
        </p:nvCxnSpPr>
        <p:spPr>
          <a:xfrm flipV="1">
            <a:off x="2970530" y="0"/>
            <a:ext cx="0" cy="253365"/>
          </a:xfrm>
          <a:prstGeom prst="line">
            <a:avLst/>
          </a:prstGeom>
          <a:ln w="19050">
            <a:solidFill>
              <a:srgbClr val="4E79DA"/>
            </a:solidFill>
          </a:ln>
        </p:spPr>
        <p:style>
          <a:lnRef idx="1">
            <a:srgbClr val="4E79DA"/>
          </a:lnRef>
          <a:fillRef idx="0">
            <a:srgbClr val="4E79DA"/>
          </a:fillRef>
          <a:effectRef idx="0">
            <a:srgbClr val="4E79DA"/>
          </a:effectRef>
          <a:fontRef idx="minor">
            <a:srgbClr val="000000"/>
          </a:fontRef>
        </p:style>
      </p:cxnSp>
      <p:sp>
        <p:nvSpPr>
          <p:cNvPr id="44" name="矩形 43"/>
          <p:cNvSpPr/>
          <p:nvPr>
            <p:custDataLst>
              <p:tags r:id="rId13"/>
            </p:custDataLst>
          </p:nvPr>
        </p:nvSpPr>
        <p:spPr>
          <a:xfrm>
            <a:off x="8795385" y="591185"/>
            <a:ext cx="925830" cy="50863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5" name="矩形 44"/>
          <p:cNvSpPr/>
          <p:nvPr>
            <p:custDataLst>
              <p:tags r:id="rId14"/>
            </p:custDataLst>
          </p:nvPr>
        </p:nvSpPr>
        <p:spPr>
          <a:xfrm>
            <a:off x="8795385" y="591185"/>
            <a:ext cx="925830" cy="22415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46" name="直接连接符 45"/>
          <p:cNvCxnSpPr/>
          <p:nvPr>
            <p:custDataLst>
              <p:tags r:id="rId15"/>
            </p:custDataLst>
          </p:nvPr>
        </p:nvCxnSpPr>
        <p:spPr>
          <a:xfrm>
            <a:off x="899096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47" name="直接连接符 46"/>
          <p:cNvCxnSpPr/>
          <p:nvPr>
            <p:custDataLst>
              <p:tags r:id="rId16"/>
            </p:custDataLst>
          </p:nvPr>
        </p:nvCxnSpPr>
        <p:spPr>
          <a:xfrm>
            <a:off x="942403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48" name="直接连接符 47"/>
          <p:cNvCxnSpPr/>
          <p:nvPr>
            <p:custDataLst>
              <p:tags r:id="rId17"/>
            </p:custDataLst>
          </p:nvPr>
        </p:nvCxnSpPr>
        <p:spPr>
          <a:xfrm>
            <a:off x="949833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sp>
        <p:nvSpPr>
          <p:cNvPr id="49" name="任意多边形: 形状 48"/>
          <p:cNvSpPr/>
          <p:nvPr>
            <p:custDataLst>
              <p:tags r:id="rId18"/>
            </p:custDataLst>
          </p:nvPr>
        </p:nvSpPr>
        <p:spPr>
          <a:xfrm>
            <a:off x="8990965"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任意多边形: 形状 49"/>
          <p:cNvSpPr/>
          <p:nvPr>
            <p:custDataLst>
              <p:tags r:id="rId19"/>
            </p:custDataLst>
          </p:nvPr>
        </p:nvSpPr>
        <p:spPr>
          <a:xfrm>
            <a:off x="9065895"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43" name="直接连接符 42"/>
          <p:cNvCxnSpPr/>
          <p:nvPr>
            <p:custDataLst>
              <p:tags r:id="rId20"/>
            </p:custDataLst>
          </p:nvPr>
        </p:nvCxnSpPr>
        <p:spPr>
          <a:xfrm flipV="1">
            <a:off x="9253220" y="0"/>
            <a:ext cx="0" cy="253365"/>
          </a:xfrm>
          <a:prstGeom prst="line">
            <a:avLst/>
          </a:prstGeom>
          <a:ln w="19050">
            <a:solidFill>
              <a:srgbClr val="4E79DA"/>
            </a:solidFill>
          </a:ln>
        </p:spPr>
        <p:style>
          <a:lnRef idx="1">
            <a:srgbClr val="4E79DA"/>
          </a:lnRef>
          <a:fillRef idx="0">
            <a:srgbClr val="4E79DA"/>
          </a:fillRef>
          <a:effectRef idx="0">
            <a:srgbClr val="4E79DA"/>
          </a:effectRef>
          <a:fontRef idx="minor">
            <a:srgbClr val="000000"/>
          </a:fontRef>
        </p:style>
      </p:cxnSp>
      <p:sp>
        <p:nvSpPr>
          <p:cNvPr id="63" name="íṣľíḍê"/>
          <p:cNvSpPr/>
          <p:nvPr>
            <p:custDataLst>
              <p:tags r:id="rId21"/>
            </p:custDataLst>
          </p:nvPr>
        </p:nvSpPr>
        <p:spPr bwMode="auto">
          <a:xfrm rot="10142625">
            <a:off x="10898466" y="2000510"/>
            <a:ext cx="641506" cy="463142"/>
          </a:xfrm>
          <a:custGeom>
            <a:avLst/>
            <a:gdLst>
              <a:gd name="T0" fmla="*/ 2 w 112"/>
              <a:gd name="T1" fmla="*/ 49 h 81"/>
              <a:gd name="T2" fmla="*/ 112 w 112"/>
              <a:gd name="T3" fmla="*/ 15 h 81"/>
              <a:gd name="T4" fmla="*/ 41 w 112"/>
              <a:gd name="T5" fmla="*/ 78 h 81"/>
              <a:gd name="T6" fmla="*/ 2 w 112"/>
              <a:gd name="T7" fmla="*/ 49 h 81"/>
            </a:gdLst>
            <a:ahLst/>
            <a:cxnLst>
              <a:cxn ang="0">
                <a:pos x="T0" y="T1"/>
              </a:cxn>
              <a:cxn ang="0">
                <a:pos x="T2" y="T3"/>
              </a:cxn>
              <a:cxn ang="0">
                <a:pos x="T4" y="T5"/>
              </a:cxn>
              <a:cxn ang="0">
                <a:pos x="T6" y="T7"/>
              </a:cxn>
            </a:cxnLst>
            <a:rect l="0" t="0" r="r" b="b"/>
            <a:pathLst>
              <a:path w="112" h="81">
                <a:moveTo>
                  <a:pt x="2" y="49"/>
                </a:moveTo>
                <a:cubicBezTo>
                  <a:pt x="4" y="6"/>
                  <a:pt x="85" y="0"/>
                  <a:pt x="112" y="15"/>
                </a:cubicBezTo>
                <a:cubicBezTo>
                  <a:pt x="101" y="43"/>
                  <a:pt x="75" y="72"/>
                  <a:pt x="41" y="78"/>
                </a:cubicBezTo>
                <a:cubicBezTo>
                  <a:pt x="21" y="81"/>
                  <a:pt x="0" y="75"/>
                  <a:pt x="2" y="49"/>
                </a:cubicBezTo>
                <a:close/>
              </a:path>
            </a:pathLst>
          </a:custGeom>
          <a:solidFill>
            <a:srgbClr val="3EBCCA">
              <a:alpha val="67000"/>
            </a:srgbClr>
          </a:solidFill>
          <a:ln>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22"/>
            </p:custDataLst>
          </p:nvPr>
        </p:nvSpPr>
        <p:spPr>
          <a:xfrm>
            <a:off x="2150745" y="1715770"/>
            <a:ext cx="3070860" cy="1235710"/>
          </a:xfrm>
          <a:prstGeom prst="rect">
            <a:avLst/>
          </a:prstGeom>
          <a:noFill/>
        </p:spPr>
        <p:txBody>
          <a:bodyPr wrap="square" rtlCol="0" anchor="t" anchorCtr="0">
            <a:normAutofit/>
          </a:bodyPr>
          <a:lstStyle/>
          <a:p>
            <a:pPr fontAlgn="auto">
              <a:lnSpc>
                <a:spcPct val="110000"/>
              </a:lnSpc>
            </a:pPr>
            <a:r>
              <a:rPr lang="zh-CN" altLang="en-US" sz="2800" b="1" spc="300" dirty="0">
                <a:solidFill>
                  <a:schemeClr val="accent1">
                    <a:lumMod val="25000"/>
                  </a:schemeClr>
                </a:solidFill>
                <a:uFillTx/>
                <a:latin typeface="Arial" panose="020B0604020202020204" pitchFamily="34" charset="0"/>
                <a:ea typeface="汉仪旗黑-55简" panose="00020600040101010101" charset="-122"/>
                <a:sym typeface="Arial" panose="020B0604020202020204" pitchFamily="34" charset="0"/>
              </a:rPr>
              <a:t>二、记忆的种类</a:t>
            </a:r>
            <a:endParaRPr lang="zh-CN" altLang="en-US" sz="2800" b="1" spc="300" dirty="0">
              <a:solidFill>
                <a:schemeClr val="accent1">
                  <a:lumMod val="25000"/>
                </a:schemeClr>
              </a:solidFill>
              <a:uFillTx/>
              <a:latin typeface="Arial" panose="020B0604020202020204" pitchFamily="34" charset="0"/>
              <a:ea typeface="汉仪旗黑-55简" panose="00020600040101010101" charset="-122"/>
              <a:sym typeface="Arial" panose="020B0604020202020204" pitchFamily="34" charset="0"/>
            </a:endParaRPr>
          </a:p>
        </p:txBody>
      </p:sp>
      <p:sp>
        <p:nvSpPr>
          <p:cNvPr id="36" name="矩形 35"/>
          <p:cNvSpPr/>
          <p:nvPr>
            <p:custDataLst>
              <p:tags r:id="rId23"/>
            </p:custDataLst>
          </p:nvPr>
        </p:nvSpPr>
        <p:spPr>
          <a:xfrm>
            <a:off x="2150745" y="2951480"/>
            <a:ext cx="3600000" cy="2456180"/>
          </a:xfrm>
          <a:prstGeom prst="rect">
            <a:avLst/>
          </a:prstGeom>
        </p:spPr>
        <p:txBody>
          <a:bodyPr lIns="91440" tIns="45720" rIns="91440" bIns="45720" anchor="t" anchorCtr="0">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lvl="0" indent="-285750" algn="l" fontAlgn="ctr">
              <a:lnSpc>
                <a:spcPct val="150000"/>
              </a:lnSpc>
              <a:spcBef>
                <a:spcPts val="1000"/>
              </a:spcBef>
              <a:spcAft>
                <a:spcPts val="0"/>
              </a:spcAft>
              <a:buSzPct val="100000"/>
              <a:buFont typeface="Wingdings" panose="05000000000000000000" charset="0"/>
              <a:buNone/>
            </a:pPr>
            <a:r>
              <a:rPr lang="zh-CN" altLang="en-US" sz="2000" b="1" spc="150">
                <a:solidFill>
                  <a:srgbClr val="000000">
                    <a:lumMod val="85000"/>
                    <a:lumOff val="15000"/>
                  </a:srgbClr>
                </a:solidFill>
                <a:ea typeface="汉仪旗黑-55简" panose="00020600040101010101" charset="-122"/>
              </a:rPr>
              <a:t>（一）根据记忆的内容不同</a:t>
            </a:r>
            <a:endParaRPr lang="zh-CN" altLang="en-US" sz="2000" b="1" spc="150">
              <a:solidFill>
                <a:srgbClr val="000000">
                  <a:lumMod val="85000"/>
                  <a:lumOff val="15000"/>
                </a:srgbClr>
              </a:solidFill>
              <a:ea typeface="汉仪旗黑-55简" panose="00020600040101010101" charset="-122"/>
            </a:endParaRPr>
          </a:p>
          <a:p>
            <a:pPr marL="0" lvl="0" indent="4953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lang="zh-CN" altLang="en-US" spc="150">
                <a:solidFill>
                  <a:srgbClr val="000000">
                    <a:lumMod val="85000"/>
                    <a:lumOff val="15000"/>
                  </a:srgbClr>
                </a:solidFill>
                <a:ea typeface="汉仪旗黑-55简" panose="00020600040101010101" charset="-122"/>
              </a:rPr>
              <a:t>1. 形象记忆</a:t>
            </a:r>
            <a:endParaRPr lang="zh-CN" altLang="en-US" spc="150">
              <a:solidFill>
                <a:srgbClr val="000000">
                  <a:lumMod val="85000"/>
                  <a:lumOff val="15000"/>
                </a:srgbClr>
              </a:solidFill>
              <a:ea typeface="汉仪旗黑-55简" panose="00020600040101010101" charset="-122"/>
            </a:endParaRPr>
          </a:p>
          <a:p>
            <a:pPr marL="0" lvl="0" indent="4953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lang="zh-CN" altLang="en-US" spc="150">
                <a:solidFill>
                  <a:srgbClr val="000000">
                    <a:lumMod val="85000"/>
                    <a:lumOff val="15000"/>
                  </a:srgbClr>
                </a:solidFill>
                <a:ea typeface="汉仪旗黑-55简" panose="00020600040101010101" charset="-122"/>
              </a:rPr>
              <a:t>2. 情绪记忆</a:t>
            </a:r>
            <a:endParaRPr lang="zh-CN" altLang="en-US" spc="150">
              <a:solidFill>
                <a:srgbClr val="000000">
                  <a:lumMod val="85000"/>
                  <a:lumOff val="15000"/>
                </a:srgbClr>
              </a:solidFill>
              <a:ea typeface="汉仪旗黑-55简" panose="00020600040101010101" charset="-122"/>
            </a:endParaRPr>
          </a:p>
          <a:p>
            <a:pPr marL="0" lvl="0" indent="4953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lang="zh-CN" altLang="en-US" spc="150">
                <a:solidFill>
                  <a:srgbClr val="000000">
                    <a:lumMod val="85000"/>
                    <a:lumOff val="15000"/>
                  </a:srgbClr>
                </a:solidFill>
                <a:ea typeface="汉仪旗黑-55简" panose="00020600040101010101" charset="-122"/>
              </a:rPr>
              <a:t>3. 运动记忆</a:t>
            </a:r>
            <a:endParaRPr lang="zh-CN" altLang="en-US" spc="150">
              <a:solidFill>
                <a:srgbClr val="000000">
                  <a:lumMod val="85000"/>
                  <a:lumOff val="15000"/>
                </a:srgbClr>
              </a:solidFill>
              <a:ea typeface="汉仪旗黑-55简" panose="00020600040101010101" charset="-122"/>
            </a:endParaRPr>
          </a:p>
          <a:p>
            <a:pPr marL="0" lvl="0" indent="4953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lang="zh-CN" altLang="en-US" spc="150">
                <a:solidFill>
                  <a:srgbClr val="000000">
                    <a:lumMod val="85000"/>
                    <a:lumOff val="15000"/>
                  </a:srgbClr>
                </a:solidFill>
                <a:ea typeface="汉仪旗黑-55简" panose="00020600040101010101" charset="-122"/>
              </a:rPr>
              <a:t>4. 语词—逻辑记忆</a:t>
            </a:r>
            <a:endParaRPr lang="zh-CN" altLang="en-US" spc="150">
              <a:solidFill>
                <a:srgbClr val="000000">
                  <a:lumMod val="85000"/>
                  <a:lumOff val="15000"/>
                </a:srgbClr>
              </a:solidFill>
              <a:ea typeface="汉仪旗黑-55简" panose="00020600040101010101" charset="-122"/>
            </a:endParaRPr>
          </a:p>
        </p:txBody>
      </p:sp>
      <p:sp>
        <p:nvSpPr>
          <p:cNvPr id="37" name="矩形 36"/>
          <p:cNvSpPr/>
          <p:nvPr>
            <p:custDataLst>
              <p:tags r:id="rId24"/>
            </p:custDataLst>
          </p:nvPr>
        </p:nvSpPr>
        <p:spPr>
          <a:xfrm>
            <a:off x="6617335" y="2951480"/>
            <a:ext cx="3600000" cy="2456180"/>
          </a:xfrm>
          <a:prstGeom prst="rect">
            <a:avLst/>
          </a:prstGeom>
        </p:spPr>
        <p:txBody>
          <a:bodyPr lIns="91440" tIns="45720" rIns="91440" bIns="45720" anchor="t" anchorCtr="0">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lvl="0" indent="-285750" algn="l" fontAlgn="ctr">
              <a:lnSpc>
                <a:spcPct val="150000"/>
              </a:lnSpc>
              <a:spcBef>
                <a:spcPts val="1000"/>
              </a:spcBef>
              <a:spcAft>
                <a:spcPts val="0"/>
              </a:spcAft>
              <a:buSzPct val="100000"/>
              <a:buFont typeface="Wingdings" panose="05000000000000000000" charset="0"/>
              <a:buNone/>
            </a:pPr>
            <a:r>
              <a:rPr lang="zh-CN" altLang="en-US" sz="2000" b="1" spc="150">
                <a:solidFill>
                  <a:srgbClr val="000000">
                    <a:lumMod val="85000"/>
                    <a:lumOff val="15000"/>
                  </a:srgbClr>
                </a:solidFill>
                <a:ea typeface="汉仪旗黑-55简" panose="00020600040101010101" charset="-122"/>
              </a:rPr>
              <a:t>（二）根据记忆的保持时间长短不同</a:t>
            </a:r>
            <a:endParaRPr lang="zh-CN" altLang="en-US" sz="2000" b="1" spc="150">
              <a:solidFill>
                <a:srgbClr val="000000">
                  <a:lumMod val="85000"/>
                  <a:lumOff val="15000"/>
                </a:srgbClr>
              </a:solidFill>
              <a:ea typeface="汉仪旗黑-55简" panose="00020600040101010101" charset="-122"/>
            </a:endParaRPr>
          </a:p>
          <a:p>
            <a:pPr marL="0" lvl="0" indent="4953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lang="zh-CN" altLang="en-US" spc="150">
                <a:solidFill>
                  <a:srgbClr val="000000">
                    <a:lumMod val="85000"/>
                    <a:lumOff val="15000"/>
                  </a:srgbClr>
                </a:solidFill>
                <a:ea typeface="汉仪旗黑-55简" panose="00020600040101010101" charset="-122"/>
              </a:rPr>
              <a:t>1. 瞬时记忆</a:t>
            </a:r>
            <a:endParaRPr lang="zh-CN" altLang="en-US" spc="150">
              <a:solidFill>
                <a:srgbClr val="000000">
                  <a:lumMod val="85000"/>
                  <a:lumOff val="15000"/>
                </a:srgbClr>
              </a:solidFill>
              <a:ea typeface="汉仪旗黑-55简" panose="00020600040101010101" charset="-122"/>
            </a:endParaRPr>
          </a:p>
          <a:p>
            <a:pPr marL="0" lvl="0" indent="4953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lang="zh-CN" altLang="en-US" spc="150">
                <a:solidFill>
                  <a:srgbClr val="000000">
                    <a:lumMod val="85000"/>
                    <a:lumOff val="15000"/>
                  </a:srgbClr>
                </a:solidFill>
                <a:ea typeface="汉仪旗黑-55简" panose="00020600040101010101" charset="-122"/>
              </a:rPr>
              <a:t>2. 短时记忆</a:t>
            </a:r>
            <a:endParaRPr lang="zh-CN" altLang="en-US" spc="150">
              <a:solidFill>
                <a:srgbClr val="000000">
                  <a:lumMod val="85000"/>
                  <a:lumOff val="15000"/>
                </a:srgbClr>
              </a:solidFill>
              <a:ea typeface="汉仪旗黑-55简" panose="00020600040101010101" charset="-122"/>
            </a:endParaRPr>
          </a:p>
          <a:p>
            <a:pPr marL="0" lvl="0" indent="495300" algn="just" fontAlgn="ctr">
              <a:lnSpc>
                <a:spcPct val="150000"/>
              </a:lnSpc>
              <a:spcBef>
                <a:spcPts val="1000"/>
              </a:spcBef>
              <a:spcAft>
                <a:spcPts val="0"/>
              </a:spcAft>
              <a:buSzPct val="100000"/>
              <a:buFont typeface="Wingdings" panose="05000000000000000000" charset="0"/>
              <a:buNone/>
              <a:extLst>
                <a:ext uri="{35155182-B16C-46BC-9424-99874614C6A1}">
                  <wpsdc:indentchars xmlns:wpsdc="http://www.wps.cn/officeDocument/2017/drawingmlCustomData" val="200" checksum="1284436320"/>
                </a:ext>
              </a:extLst>
            </a:pPr>
            <a:r>
              <a:rPr lang="zh-CN" altLang="en-US" spc="150">
                <a:solidFill>
                  <a:srgbClr val="000000">
                    <a:lumMod val="85000"/>
                    <a:lumOff val="15000"/>
                  </a:srgbClr>
                </a:solidFill>
                <a:ea typeface="汉仪旗黑-55简" panose="00020600040101010101" charset="-122"/>
              </a:rPr>
              <a:t>3. 长时记忆</a:t>
            </a:r>
            <a:endParaRPr lang="zh-CN" altLang="en-US" spc="150">
              <a:solidFill>
                <a:srgbClr val="000000">
                  <a:lumMod val="85000"/>
                  <a:lumOff val="15000"/>
                </a:srgbClr>
              </a:solidFill>
              <a:ea typeface="汉仪旗黑-55简" panose="00020600040101010101" charset="-122"/>
            </a:endParaRPr>
          </a:p>
        </p:txBody>
      </p:sp>
      <p:sp>
        <p:nvSpPr>
          <p:cNvPr id="40" name="任意多边形: 形状 39"/>
          <p:cNvSpPr>
            <a:spLocks noChangeAspect="1"/>
          </p:cNvSpPr>
          <p:nvPr>
            <p:custDataLst>
              <p:tags r:id="rId25"/>
            </p:custDataLst>
          </p:nvPr>
        </p:nvSpPr>
        <p:spPr>
          <a:xfrm rot="10800000">
            <a:off x="5571490" y="1764030"/>
            <a:ext cx="199390" cy="40513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4E79DA"/>
          </a:solidFill>
          <a:ln>
            <a:noFill/>
          </a:ln>
        </p:spPr>
        <p:style>
          <a:lnRef idx="2">
            <a:srgbClr val="4E79DA">
              <a:shade val="50000"/>
            </a:srgbClr>
          </a:lnRef>
          <a:fillRef idx="1">
            <a:srgbClr val="4E79DA"/>
          </a:fillRef>
          <a:effectRef idx="0">
            <a:srgbClr val="4E79DA"/>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1" name="任意多边形: 形状 50"/>
          <p:cNvSpPr>
            <a:spLocks noChangeAspect="1"/>
          </p:cNvSpPr>
          <p:nvPr>
            <p:custDataLst>
              <p:tags r:id="rId26"/>
            </p:custDataLst>
          </p:nvPr>
        </p:nvSpPr>
        <p:spPr>
          <a:xfrm rot="10800000">
            <a:off x="5306695" y="1764030"/>
            <a:ext cx="199390" cy="40513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4E79DA"/>
          </a:solidFill>
          <a:ln>
            <a:noFill/>
          </a:ln>
        </p:spPr>
        <p:style>
          <a:lnRef idx="2">
            <a:srgbClr val="4E79DA">
              <a:shade val="50000"/>
            </a:srgbClr>
          </a:lnRef>
          <a:fillRef idx="1">
            <a:srgbClr val="4E79DA"/>
          </a:fillRef>
          <a:effectRef idx="0">
            <a:srgbClr val="4E79DA"/>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82" name="îś1ïḍè"/>
          <p:cNvSpPr/>
          <p:nvPr>
            <p:custDataLst>
              <p:tags r:id="rId27"/>
            </p:custDataLst>
          </p:nvPr>
        </p:nvSpPr>
        <p:spPr bwMode="auto">
          <a:xfrm rot="20868415">
            <a:off x="1227891" y="4464368"/>
            <a:ext cx="528637" cy="581025"/>
          </a:xfrm>
          <a:custGeom>
            <a:avLst/>
            <a:gdLst>
              <a:gd name="T0" fmla="*/ 44 w 59"/>
              <a:gd name="T1" fmla="*/ 58 h 65"/>
              <a:gd name="T2" fmla="*/ 5 w 59"/>
              <a:gd name="T3" fmla="*/ 0 h 65"/>
              <a:gd name="T4" fmla="*/ 54 w 59"/>
              <a:gd name="T5" fmla="*/ 30 h 65"/>
              <a:gd name="T6" fmla="*/ 44 w 59"/>
              <a:gd name="T7" fmla="*/ 58 h 65"/>
            </a:gdLst>
            <a:ahLst/>
            <a:cxnLst>
              <a:cxn ang="0">
                <a:pos x="T0" y="T1"/>
              </a:cxn>
              <a:cxn ang="0">
                <a:pos x="T2" y="T3"/>
              </a:cxn>
              <a:cxn ang="0">
                <a:pos x="T4" y="T5"/>
              </a:cxn>
              <a:cxn ang="0">
                <a:pos x="T6" y="T7"/>
              </a:cxn>
            </a:cxnLst>
            <a:rect l="0" t="0" r="r" b="b"/>
            <a:pathLst>
              <a:path w="59" h="65">
                <a:moveTo>
                  <a:pt x="44" y="58"/>
                </a:moveTo>
                <a:cubicBezTo>
                  <a:pt x="19" y="65"/>
                  <a:pt x="0" y="19"/>
                  <a:pt x="5" y="0"/>
                </a:cubicBezTo>
                <a:cubicBezTo>
                  <a:pt x="22" y="2"/>
                  <a:pt x="44" y="11"/>
                  <a:pt x="54" y="30"/>
                </a:cubicBezTo>
                <a:cubicBezTo>
                  <a:pt x="59" y="41"/>
                  <a:pt x="59" y="54"/>
                  <a:pt x="44" y="58"/>
                </a:cubicBezTo>
                <a:close/>
              </a:path>
            </a:pathLst>
          </a:custGeom>
          <a:solidFill>
            <a:srgbClr val="9ED2EF"/>
          </a:solidFill>
          <a:ln>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Tree>
    <p:custDataLst>
      <p:tags r:id="rId28"/>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Freeform 10"/>
          <p:cNvSpPr/>
          <p:nvPr>
            <p:custDataLst>
              <p:tags r:id="rId1"/>
            </p:custDataLst>
          </p:nvPr>
        </p:nvSpPr>
        <p:spPr bwMode="auto">
          <a:xfrm rot="16200000">
            <a:off x="3937635" y="3908425"/>
            <a:ext cx="4326890" cy="504825"/>
          </a:xfrm>
          <a:custGeom>
            <a:avLst/>
            <a:gdLst>
              <a:gd name="T0" fmla="*/ 2768 w 3158"/>
              <a:gd name="T1" fmla="*/ 0 h 225"/>
              <a:gd name="T2" fmla="*/ 0 w 3158"/>
              <a:gd name="T3" fmla="*/ 0 h 225"/>
              <a:gd name="T4" fmla="*/ 390 w 3158"/>
              <a:gd name="T5" fmla="*/ 225 h 225"/>
              <a:gd name="T6" fmla="*/ 3158 w 3158"/>
              <a:gd name="T7" fmla="*/ 225 h 225"/>
              <a:gd name="T8" fmla="*/ 2768 w 3158"/>
              <a:gd name="T9" fmla="*/ 0 h 225"/>
            </a:gdLst>
            <a:ahLst/>
            <a:cxnLst>
              <a:cxn ang="0">
                <a:pos x="T0" y="T1"/>
              </a:cxn>
              <a:cxn ang="0">
                <a:pos x="T2" y="T3"/>
              </a:cxn>
              <a:cxn ang="0">
                <a:pos x="T4" y="T5"/>
              </a:cxn>
              <a:cxn ang="0">
                <a:pos x="T6" y="T7"/>
              </a:cxn>
              <a:cxn ang="0">
                <a:pos x="T8" y="T9"/>
              </a:cxn>
            </a:cxnLst>
            <a:rect l="0" t="0" r="r" b="b"/>
            <a:pathLst>
              <a:path w="3158" h="225">
                <a:moveTo>
                  <a:pt x="2768" y="0"/>
                </a:moveTo>
                <a:lnTo>
                  <a:pt x="0" y="0"/>
                </a:lnTo>
                <a:lnTo>
                  <a:pt x="390" y="225"/>
                </a:lnTo>
                <a:lnTo>
                  <a:pt x="3158" y="225"/>
                </a:lnTo>
                <a:lnTo>
                  <a:pt x="2768" y="0"/>
                </a:lnTo>
                <a:close/>
              </a:path>
            </a:pathLst>
          </a:custGeom>
          <a:solidFill>
            <a:schemeClr val="dk1"/>
          </a:solidFill>
          <a:ln w="25400">
            <a:solidFill>
              <a:schemeClr val="accent1"/>
            </a:solidFill>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4" name="Freeform 7"/>
          <p:cNvSpPr/>
          <p:nvPr>
            <p:custDataLst>
              <p:tags r:id="rId2"/>
            </p:custDataLst>
          </p:nvPr>
        </p:nvSpPr>
        <p:spPr bwMode="auto">
          <a:xfrm rot="16200000">
            <a:off x="1062990" y="3907790"/>
            <a:ext cx="4326890" cy="506730"/>
          </a:xfrm>
          <a:custGeom>
            <a:avLst/>
            <a:gdLst>
              <a:gd name="T0" fmla="*/ 2768 w 3158"/>
              <a:gd name="T1" fmla="*/ 0 h 226"/>
              <a:gd name="T2" fmla="*/ 0 w 3158"/>
              <a:gd name="T3" fmla="*/ 0 h 226"/>
              <a:gd name="T4" fmla="*/ 390 w 3158"/>
              <a:gd name="T5" fmla="*/ 226 h 226"/>
              <a:gd name="T6" fmla="*/ 3158 w 3158"/>
              <a:gd name="T7" fmla="*/ 226 h 226"/>
              <a:gd name="T8" fmla="*/ 2768 w 3158"/>
              <a:gd name="T9" fmla="*/ 0 h 226"/>
            </a:gdLst>
            <a:ahLst/>
            <a:cxnLst>
              <a:cxn ang="0">
                <a:pos x="T0" y="T1"/>
              </a:cxn>
              <a:cxn ang="0">
                <a:pos x="T2" y="T3"/>
              </a:cxn>
              <a:cxn ang="0">
                <a:pos x="T4" y="T5"/>
              </a:cxn>
              <a:cxn ang="0">
                <a:pos x="T6" y="T7"/>
              </a:cxn>
              <a:cxn ang="0">
                <a:pos x="T8" y="T9"/>
              </a:cxn>
            </a:cxnLst>
            <a:rect l="0" t="0" r="r" b="b"/>
            <a:pathLst>
              <a:path w="3158" h="226">
                <a:moveTo>
                  <a:pt x="2768" y="0"/>
                </a:moveTo>
                <a:lnTo>
                  <a:pt x="0" y="0"/>
                </a:lnTo>
                <a:lnTo>
                  <a:pt x="390" y="226"/>
                </a:lnTo>
                <a:lnTo>
                  <a:pt x="3158" y="226"/>
                </a:lnTo>
                <a:lnTo>
                  <a:pt x="2768" y="0"/>
                </a:lnTo>
                <a:close/>
              </a:path>
            </a:pathLst>
          </a:custGeom>
          <a:solidFill>
            <a:schemeClr val="dk1"/>
          </a:solidFill>
          <a:ln w="25400">
            <a:solidFill>
              <a:schemeClr val="accent1"/>
            </a:solidFill>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5" name="Rectangle 5"/>
          <p:cNvSpPr>
            <a:spLocks noChangeArrowheads="1"/>
          </p:cNvSpPr>
          <p:nvPr>
            <p:custDataLst>
              <p:tags r:id="rId3"/>
            </p:custDataLst>
          </p:nvPr>
        </p:nvSpPr>
        <p:spPr bwMode="auto">
          <a:xfrm rot="5400000">
            <a:off x="-377825" y="2973705"/>
            <a:ext cx="4326890" cy="2374265"/>
          </a:xfrm>
          <a:prstGeom prst="rect">
            <a:avLst/>
          </a:prstGeom>
          <a:solidFill>
            <a:schemeClr val="lt1"/>
          </a:solidFill>
          <a:ln w="25400">
            <a:solidFill>
              <a:schemeClr val="accent1"/>
            </a:solidFill>
            <a:miter lim="800000"/>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6" name="Rectangle 6"/>
          <p:cNvSpPr>
            <a:spLocks noChangeArrowheads="1"/>
          </p:cNvSpPr>
          <p:nvPr>
            <p:custDataLst>
              <p:tags r:id="rId4"/>
            </p:custDataLst>
          </p:nvPr>
        </p:nvSpPr>
        <p:spPr bwMode="auto">
          <a:xfrm rot="5400000">
            <a:off x="2501265" y="2973705"/>
            <a:ext cx="4326890" cy="2374265"/>
          </a:xfrm>
          <a:prstGeom prst="rect">
            <a:avLst/>
          </a:prstGeom>
          <a:solidFill>
            <a:schemeClr val="lt1"/>
          </a:solidFill>
          <a:ln w="25400">
            <a:solidFill>
              <a:schemeClr val="accent1"/>
            </a:solidFill>
            <a:miter lim="800000"/>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7" name="Rectangle 8"/>
          <p:cNvSpPr>
            <a:spLocks noChangeArrowheads="1"/>
          </p:cNvSpPr>
          <p:nvPr>
            <p:custDataLst>
              <p:tags r:id="rId5"/>
            </p:custDataLst>
          </p:nvPr>
        </p:nvSpPr>
        <p:spPr bwMode="auto">
          <a:xfrm rot="16200000">
            <a:off x="5372100" y="2973705"/>
            <a:ext cx="4326890" cy="2374265"/>
          </a:xfrm>
          <a:prstGeom prst="rect">
            <a:avLst/>
          </a:prstGeom>
          <a:solidFill>
            <a:schemeClr val="lt1"/>
          </a:solidFill>
          <a:ln w="25400">
            <a:solidFill>
              <a:schemeClr val="accent1"/>
            </a:solidFill>
            <a:miter lim="800000"/>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9" name="文本框 28"/>
          <p:cNvSpPr txBox="1"/>
          <p:nvPr>
            <p:custDataLst>
              <p:tags r:id="rId6"/>
            </p:custDataLst>
          </p:nvPr>
        </p:nvSpPr>
        <p:spPr>
          <a:xfrm>
            <a:off x="662853" y="3215653"/>
            <a:ext cx="2245876" cy="1590122"/>
          </a:xfrm>
          <a:prstGeom prst="rect">
            <a:avLst/>
          </a:prstGeom>
          <a:noFill/>
        </p:spPr>
        <p:txBody>
          <a:bodyPr wrap="square" rtlCol="0">
            <a:no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just" fontAlgn="auto">
              <a:lnSpc>
                <a:spcPct val="120000"/>
              </a:lnSpc>
              <a:spcBef>
                <a:spcPts val="0"/>
              </a:spcBef>
              <a:spcAft>
                <a:spcPts val="0"/>
              </a:spcAft>
              <a:buNone/>
            </a:pPr>
            <a:r>
              <a:rPr lang="zh-CN" altLang="en-US" dirty="0">
                <a:solidFill>
                  <a:schemeClr val="tx1"/>
                </a:solidFill>
                <a:uFillTx/>
                <a:ea typeface="+mn-lt"/>
                <a:sym typeface="+mn-ea"/>
              </a:rPr>
              <a:t>以事物的形象为内容的记忆。它可以是视觉的、听觉的，也可以是动觉的、嗅觉的或味觉的等。由于视觉和听觉的记忆发展得较好，人们常以这些记忆为例。如我们游览了南京中山陵后，巍巍的石阶、蓝瓦白墙的祭堂历历在目，就属形象记忆。</a:t>
            </a:r>
            <a:endParaRPr lang="zh-CN" altLang="en-US" dirty="0">
              <a:solidFill>
                <a:schemeClr val="tx1"/>
              </a:solidFill>
              <a:uFillTx/>
              <a:ea typeface="+mn-lt"/>
              <a:sym typeface="+mn-ea"/>
            </a:endParaRPr>
          </a:p>
        </p:txBody>
      </p:sp>
      <p:sp>
        <p:nvSpPr>
          <p:cNvPr id="31" name="文本框 30"/>
          <p:cNvSpPr txBox="1"/>
          <p:nvPr>
            <p:custDataLst>
              <p:tags r:id="rId7"/>
            </p:custDataLst>
          </p:nvPr>
        </p:nvSpPr>
        <p:spPr>
          <a:xfrm>
            <a:off x="3484752" y="2330238"/>
            <a:ext cx="2355852" cy="415181"/>
          </a:xfrm>
          <a:prstGeom prst="rect">
            <a:avLst/>
          </a:prstGeom>
          <a:noFill/>
        </p:spPr>
        <p:txBody>
          <a:bodyPr wrap="square" lIns="90000" tIns="46800" rIns="90000" bIns="46800" rtlCol="0" anchor="ctr" anchorCtr="0">
            <a:normAutofit lnSpcReduction="10000"/>
          </a:bodyPr>
          <a:lstStyle>
            <a:defPPr>
              <a:defRPr lang="en-US"/>
            </a:defPPr>
            <a:lvl1pPr>
              <a:lnSpc>
                <a:spcPct val="120000"/>
              </a:lnSpc>
              <a:defRPr kumimoji="1" b="1">
                <a:solidFill>
                  <a:srgbClr val="2196F3"/>
                </a:solidFill>
                <a:latin typeface="微软雅黑" panose="020B0503020204020204" charset="-122"/>
              </a:defRPr>
            </a:lvl1pPr>
          </a:lstStyle>
          <a:p>
            <a:pPr lvl="0" algn="l">
              <a:buClrTx/>
              <a:buSzTx/>
              <a:buFontTx/>
            </a:pPr>
            <a:r>
              <a:rPr lang="zh-CN" altLang="en-US" spc="300" dirty="0">
                <a:solidFill>
                  <a:schemeClr val="accent1">
                    <a:lumMod val="25000"/>
                  </a:schemeClr>
                </a:solidFill>
                <a:latin typeface="Arial" panose="020B0604020202020204" pitchFamily="34" charset="0"/>
                <a:ea typeface="汉仪旗黑-55简" panose="00020600040101010101" charset="-122"/>
                <a:sym typeface="+mn-ea"/>
              </a:rPr>
              <a:t>2.情绪记忆</a:t>
            </a:r>
            <a:endParaRPr lang="zh-CN" altLang="en-US" spc="300" dirty="0">
              <a:solidFill>
                <a:schemeClr val="accent1">
                  <a:lumMod val="25000"/>
                </a:schemeClr>
              </a:solidFill>
              <a:latin typeface="Arial" panose="020B0604020202020204" pitchFamily="34" charset="0"/>
              <a:ea typeface="汉仪旗黑-55简" panose="00020600040101010101" charset="-122"/>
              <a:sym typeface="+mn-ea"/>
            </a:endParaRPr>
          </a:p>
        </p:txBody>
      </p:sp>
      <p:sp>
        <p:nvSpPr>
          <p:cNvPr id="32" name="文本框 31"/>
          <p:cNvSpPr txBox="1"/>
          <p:nvPr>
            <p:custDataLst>
              <p:tags r:id="rId8"/>
            </p:custDataLst>
          </p:nvPr>
        </p:nvSpPr>
        <p:spPr>
          <a:xfrm>
            <a:off x="3541637" y="3215653"/>
            <a:ext cx="2245876" cy="1590122"/>
          </a:xfrm>
          <a:prstGeom prst="rect">
            <a:avLst/>
          </a:prstGeom>
          <a:noFill/>
        </p:spPr>
        <p:txBody>
          <a:bodyPr wrap="square" rtlCol="0">
            <a:no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just">
              <a:lnSpc>
                <a:spcPct val="120000"/>
              </a:lnSpc>
              <a:spcBef>
                <a:spcPts val="0"/>
              </a:spcBef>
              <a:spcAft>
                <a:spcPts val="0"/>
              </a:spcAft>
              <a:buNone/>
            </a:pPr>
            <a:r>
              <a:rPr lang="zh-CN" altLang="en-US" dirty="0">
                <a:solidFill>
                  <a:schemeClr val="tx1"/>
                </a:solidFill>
                <a:uFillTx/>
                <a:ea typeface="+mn-lt"/>
                <a:sym typeface="+mn-ea"/>
              </a:rPr>
              <a:t>以情绪和情感体验为内容的记忆。如某一件能引起人强烈情感体验的事情，过去很长时间都会记忆犹新，这就是情绪记忆。情绪记忆具有保存时间长，甚至经久不忘的特点。</a:t>
            </a:r>
            <a:endParaRPr lang="zh-CN" altLang="en-US" dirty="0">
              <a:solidFill>
                <a:schemeClr val="tx1"/>
              </a:solidFill>
              <a:uFillTx/>
              <a:ea typeface="+mn-lt"/>
              <a:sym typeface="+mn-ea"/>
            </a:endParaRPr>
          </a:p>
        </p:txBody>
      </p:sp>
      <p:cxnSp>
        <p:nvCxnSpPr>
          <p:cNvPr id="33" name="Straight Connector 9"/>
          <p:cNvCxnSpPr/>
          <p:nvPr>
            <p:custDataLst>
              <p:tags r:id="rId9"/>
            </p:custDataLst>
          </p:nvPr>
        </p:nvCxnSpPr>
        <p:spPr>
          <a:xfrm>
            <a:off x="3583259" y="2953395"/>
            <a:ext cx="452258" cy="0"/>
          </a:xfrm>
          <a:prstGeom prst="line">
            <a:avLst/>
          </a:prstGeom>
          <a:ln w="25400">
            <a:solidFill>
              <a:schemeClr val="accent1"/>
            </a:solidFill>
            <a:tailEnd type="arrow"/>
          </a:ln>
        </p:spPr>
        <p:style>
          <a:lnRef idx="1">
            <a:srgbClr val="2196F3"/>
          </a:lnRef>
          <a:fillRef idx="0">
            <a:srgbClr val="2196F3"/>
          </a:fillRef>
          <a:effectRef idx="0">
            <a:srgbClr val="2196F3"/>
          </a:effectRef>
          <a:fontRef idx="minor">
            <a:srgbClr val="222222"/>
          </a:fontRef>
        </p:style>
      </p:cxnSp>
      <p:sp>
        <p:nvSpPr>
          <p:cNvPr id="34" name="文本框 33"/>
          <p:cNvSpPr txBox="1"/>
          <p:nvPr>
            <p:custDataLst>
              <p:tags r:id="rId10"/>
            </p:custDataLst>
          </p:nvPr>
        </p:nvSpPr>
        <p:spPr>
          <a:xfrm>
            <a:off x="6355569" y="2330238"/>
            <a:ext cx="2355852" cy="415181"/>
          </a:xfrm>
          <a:prstGeom prst="rect">
            <a:avLst/>
          </a:prstGeom>
          <a:noFill/>
        </p:spPr>
        <p:txBody>
          <a:bodyPr wrap="square" lIns="90000" tIns="46800" rIns="90000" bIns="46800" rtlCol="0" anchor="ctr" anchorCtr="0">
            <a:normAutofit lnSpcReduction="10000"/>
          </a:bodyPr>
          <a:lstStyle>
            <a:defPPr>
              <a:defRPr lang="en-US"/>
            </a:defPPr>
            <a:lvl1pPr>
              <a:lnSpc>
                <a:spcPct val="120000"/>
              </a:lnSpc>
              <a:defRPr kumimoji="1" b="1">
                <a:solidFill>
                  <a:srgbClr val="2196F3"/>
                </a:solidFill>
                <a:latin typeface="微软雅黑" panose="020B0503020204020204" charset="-122"/>
              </a:defRPr>
            </a:lvl1pPr>
          </a:lstStyle>
          <a:p>
            <a:pPr lvl="0" algn="l">
              <a:buClrTx/>
              <a:buSzTx/>
              <a:buFontTx/>
            </a:pPr>
            <a:r>
              <a:rPr lang="zh-CN" altLang="en-US" spc="300" dirty="0">
                <a:solidFill>
                  <a:schemeClr val="accent1">
                    <a:lumMod val="25000"/>
                  </a:schemeClr>
                </a:solidFill>
                <a:latin typeface="Arial" panose="020B0604020202020204" pitchFamily="34" charset="0"/>
                <a:ea typeface="汉仪旗黑-55简" panose="00020600040101010101" charset="-122"/>
                <a:sym typeface="+mn-ea"/>
              </a:rPr>
              <a:t>3.运动记忆</a:t>
            </a:r>
            <a:endParaRPr lang="zh-CN" altLang="en-US" spc="300" dirty="0">
              <a:solidFill>
                <a:schemeClr val="accent1">
                  <a:lumMod val="25000"/>
                </a:schemeClr>
              </a:solidFill>
              <a:latin typeface="Arial" panose="020B0604020202020204" pitchFamily="34" charset="0"/>
              <a:ea typeface="汉仪旗黑-55简" panose="00020600040101010101" charset="-122"/>
              <a:sym typeface="+mn-ea"/>
            </a:endParaRPr>
          </a:p>
        </p:txBody>
      </p:sp>
      <p:sp>
        <p:nvSpPr>
          <p:cNvPr id="35" name="文本框 34"/>
          <p:cNvSpPr txBox="1"/>
          <p:nvPr>
            <p:custDataLst>
              <p:tags r:id="rId11"/>
            </p:custDataLst>
          </p:nvPr>
        </p:nvSpPr>
        <p:spPr>
          <a:xfrm>
            <a:off x="6412454" y="3215653"/>
            <a:ext cx="2245876" cy="1590122"/>
          </a:xfrm>
          <a:prstGeom prst="rect">
            <a:avLst/>
          </a:prstGeom>
          <a:noFill/>
        </p:spPr>
        <p:txBody>
          <a:bodyPr wrap="square" rtlCol="0">
            <a:no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lvl="0" algn="just">
              <a:lnSpc>
                <a:spcPct val="120000"/>
              </a:lnSpc>
              <a:spcBef>
                <a:spcPts val="0"/>
              </a:spcBef>
              <a:spcAft>
                <a:spcPts val="0"/>
              </a:spcAft>
              <a:buClrTx/>
              <a:buSzTx/>
              <a:buNone/>
            </a:pPr>
            <a:r>
              <a:rPr lang="zh-CN" altLang="en-US" dirty="0">
                <a:solidFill>
                  <a:schemeClr val="tx1"/>
                </a:solidFill>
                <a:uFillTx/>
                <a:ea typeface="+mn-lt"/>
                <a:sym typeface="+mn-ea"/>
              </a:rPr>
              <a:t>以实际行动、动作、技巧为内容的记忆。如我们对广播操动作程序的记忆，就是运动记忆。</a:t>
            </a:r>
            <a:r>
              <a:rPr lang="zh-CN" altLang="en-US" dirty="0">
                <a:solidFill>
                  <a:schemeClr val="accent5">
                    <a:lumMod val="50000"/>
                  </a:schemeClr>
                </a:solidFill>
                <a:uFillTx/>
                <a:ea typeface="+mn-lt"/>
                <a:sym typeface="+mn-ea"/>
              </a:rPr>
              <a:t>这种记忆具有识记时较慢，但记住后就不易忘记的特点</a:t>
            </a:r>
            <a:r>
              <a:rPr lang="zh-CN" altLang="en-US" dirty="0">
                <a:solidFill>
                  <a:schemeClr val="tx1"/>
                </a:solidFill>
                <a:uFillTx/>
                <a:ea typeface="+mn-lt"/>
                <a:sym typeface="+mn-ea"/>
              </a:rPr>
              <a:t>。</a:t>
            </a:r>
            <a:endParaRPr lang="zh-CN" altLang="en-US" dirty="0">
              <a:solidFill>
                <a:schemeClr val="tx1"/>
              </a:solidFill>
              <a:uFillTx/>
              <a:ea typeface="+mn-lt"/>
              <a:sym typeface="+mn-ea"/>
            </a:endParaRPr>
          </a:p>
        </p:txBody>
      </p:sp>
      <p:cxnSp>
        <p:nvCxnSpPr>
          <p:cNvPr id="36" name="Straight Connector 9"/>
          <p:cNvCxnSpPr/>
          <p:nvPr>
            <p:custDataLst>
              <p:tags r:id="rId12"/>
            </p:custDataLst>
          </p:nvPr>
        </p:nvCxnSpPr>
        <p:spPr>
          <a:xfrm>
            <a:off x="6465544" y="2953395"/>
            <a:ext cx="452258" cy="0"/>
          </a:xfrm>
          <a:prstGeom prst="line">
            <a:avLst/>
          </a:prstGeom>
          <a:ln w="25400">
            <a:solidFill>
              <a:schemeClr val="accent1"/>
            </a:solidFill>
            <a:tailEnd type="arrow"/>
          </a:ln>
        </p:spPr>
        <p:style>
          <a:lnRef idx="1">
            <a:srgbClr val="2196F3"/>
          </a:lnRef>
          <a:fillRef idx="0">
            <a:srgbClr val="2196F3"/>
          </a:fillRef>
          <a:effectRef idx="0">
            <a:srgbClr val="2196F3"/>
          </a:effectRef>
          <a:fontRef idx="minor">
            <a:srgbClr val="222222"/>
          </a:fontRef>
        </p:style>
      </p:cxnSp>
      <p:sp>
        <p:nvSpPr>
          <p:cNvPr id="39" name="Freeform 10"/>
          <p:cNvSpPr/>
          <p:nvPr>
            <p:custDataLst>
              <p:tags r:id="rId13"/>
            </p:custDataLst>
          </p:nvPr>
        </p:nvSpPr>
        <p:spPr bwMode="auto">
          <a:xfrm rot="16200000">
            <a:off x="6808470" y="3910330"/>
            <a:ext cx="4326890" cy="504825"/>
          </a:xfrm>
          <a:custGeom>
            <a:avLst/>
            <a:gdLst>
              <a:gd name="T0" fmla="*/ 2768 w 3158"/>
              <a:gd name="T1" fmla="*/ 0 h 225"/>
              <a:gd name="T2" fmla="*/ 0 w 3158"/>
              <a:gd name="T3" fmla="*/ 0 h 225"/>
              <a:gd name="T4" fmla="*/ 390 w 3158"/>
              <a:gd name="T5" fmla="*/ 225 h 225"/>
              <a:gd name="T6" fmla="*/ 3158 w 3158"/>
              <a:gd name="T7" fmla="*/ 225 h 225"/>
              <a:gd name="T8" fmla="*/ 2768 w 3158"/>
              <a:gd name="T9" fmla="*/ 0 h 225"/>
            </a:gdLst>
            <a:ahLst/>
            <a:cxnLst>
              <a:cxn ang="0">
                <a:pos x="T0" y="T1"/>
              </a:cxn>
              <a:cxn ang="0">
                <a:pos x="T2" y="T3"/>
              </a:cxn>
              <a:cxn ang="0">
                <a:pos x="T4" y="T5"/>
              </a:cxn>
              <a:cxn ang="0">
                <a:pos x="T6" y="T7"/>
              </a:cxn>
              <a:cxn ang="0">
                <a:pos x="T8" y="T9"/>
              </a:cxn>
            </a:cxnLst>
            <a:rect l="0" t="0" r="r" b="b"/>
            <a:pathLst>
              <a:path w="3158" h="225">
                <a:moveTo>
                  <a:pt x="2768" y="0"/>
                </a:moveTo>
                <a:lnTo>
                  <a:pt x="0" y="0"/>
                </a:lnTo>
                <a:lnTo>
                  <a:pt x="390" y="225"/>
                </a:lnTo>
                <a:lnTo>
                  <a:pt x="3158" y="225"/>
                </a:lnTo>
                <a:lnTo>
                  <a:pt x="2768" y="0"/>
                </a:lnTo>
                <a:close/>
              </a:path>
            </a:pathLst>
          </a:custGeom>
          <a:solidFill>
            <a:schemeClr val="dk1"/>
          </a:solidFill>
          <a:ln w="25400">
            <a:solidFill>
              <a:schemeClr val="accent1"/>
            </a:solidFill>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40" name="Rectangle 8"/>
          <p:cNvSpPr>
            <a:spLocks noChangeArrowheads="1"/>
          </p:cNvSpPr>
          <p:nvPr>
            <p:custDataLst>
              <p:tags r:id="rId14"/>
            </p:custDataLst>
          </p:nvPr>
        </p:nvSpPr>
        <p:spPr bwMode="auto">
          <a:xfrm rot="16200000">
            <a:off x="8242935" y="2975610"/>
            <a:ext cx="4326890" cy="2374265"/>
          </a:xfrm>
          <a:prstGeom prst="rect">
            <a:avLst/>
          </a:prstGeom>
          <a:solidFill>
            <a:schemeClr val="lt1"/>
          </a:solidFill>
          <a:ln w="25400">
            <a:solidFill>
              <a:schemeClr val="accent1"/>
            </a:solidFill>
            <a:miter lim="800000"/>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41" name="文本框 40"/>
          <p:cNvSpPr txBox="1"/>
          <p:nvPr>
            <p:custDataLst>
              <p:tags r:id="rId15"/>
            </p:custDataLst>
          </p:nvPr>
        </p:nvSpPr>
        <p:spPr>
          <a:xfrm>
            <a:off x="9228282" y="2330238"/>
            <a:ext cx="2355852" cy="415181"/>
          </a:xfrm>
          <a:prstGeom prst="rect">
            <a:avLst/>
          </a:prstGeom>
          <a:noFill/>
        </p:spPr>
        <p:txBody>
          <a:bodyPr wrap="square" lIns="90000" tIns="46800" rIns="90000" bIns="46800" rtlCol="0" anchor="ctr" anchorCtr="0">
            <a:normAutofit fontScale="90000"/>
          </a:bodyPr>
          <a:lstStyle>
            <a:defPPr>
              <a:defRPr lang="en-US"/>
            </a:defPPr>
            <a:lvl1pPr>
              <a:lnSpc>
                <a:spcPct val="120000"/>
              </a:lnSpc>
              <a:defRPr kumimoji="1" b="1">
                <a:solidFill>
                  <a:srgbClr val="2196F3"/>
                </a:solidFill>
                <a:latin typeface="微软雅黑" panose="020B0503020204020204" charset="-122"/>
              </a:defRPr>
            </a:lvl1pPr>
          </a:lstStyle>
          <a:p>
            <a:pPr lvl="0" algn="l">
              <a:buClrTx/>
              <a:buSzTx/>
              <a:buFontTx/>
            </a:pPr>
            <a:r>
              <a:rPr lang="zh-CN" altLang="en-US" spc="300" dirty="0">
                <a:solidFill>
                  <a:schemeClr val="accent1">
                    <a:lumMod val="25000"/>
                  </a:schemeClr>
                </a:solidFill>
                <a:latin typeface="Arial" panose="020B0604020202020204" pitchFamily="34" charset="0"/>
                <a:ea typeface="汉仪旗黑-55简" panose="00020600040101010101" charset="-122"/>
                <a:sym typeface="+mn-ea"/>
              </a:rPr>
              <a:t>4.语词—逻辑记忆</a:t>
            </a:r>
            <a:endParaRPr lang="zh-CN" altLang="en-US" spc="300" dirty="0">
              <a:solidFill>
                <a:schemeClr val="accent1">
                  <a:lumMod val="25000"/>
                </a:schemeClr>
              </a:solidFill>
              <a:latin typeface="Arial" panose="020B0604020202020204" pitchFamily="34" charset="0"/>
              <a:ea typeface="汉仪旗黑-55简" panose="00020600040101010101" charset="-122"/>
              <a:sym typeface="+mn-ea"/>
            </a:endParaRPr>
          </a:p>
        </p:txBody>
      </p:sp>
      <p:sp>
        <p:nvSpPr>
          <p:cNvPr id="42" name="文本框 41"/>
          <p:cNvSpPr txBox="1"/>
          <p:nvPr>
            <p:custDataLst>
              <p:tags r:id="rId16"/>
            </p:custDataLst>
          </p:nvPr>
        </p:nvSpPr>
        <p:spPr>
          <a:xfrm>
            <a:off x="9283270" y="3217553"/>
            <a:ext cx="2245876" cy="1590122"/>
          </a:xfrm>
          <a:prstGeom prst="rect">
            <a:avLst/>
          </a:prstGeom>
          <a:noFill/>
        </p:spPr>
        <p:txBody>
          <a:bodyPr wrap="square" rtlCol="0">
            <a:no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lvl="0" algn="just">
              <a:lnSpc>
                <a:spcPct val="120000"/>
              </a:lnSpc>
              <a:spcBef>
                <a:spcPts val="0"/>
              </a:spcBef>
              <a:spcAft>
                <a:spcPts val="0"/>
              </a:spcAft>
              <a:buClrTx/>
              <a:buSzTx/>
              <a:buNone/>
            </a:pPr>
            <a:r>
              <a:rPr lang="zh-CN" altLang="en-US" dirty="0">
                <a:solidFill>
                  <a:schemeClr val="tx1"/>
                </a:solidFill>
                <a:uFillTx/>
                <a:ea typeface="+mn-lt"/>
                <a:cs typeface="+mn-lt"/>
                <a:sym typeface="+mn-ea"/>
              </a:rPr>
              <a:t>以概念、判断、推理等抽象思维为内容的记忆。如对数学公式、法则、定理，对于事物的性质、定义、关系等方面为内容的记忆。由于这些内容都是以语词符号表达出来，因而这种记忆叫作</a:t>
            </a:r>
            <a:r>
              <a:rPr lang="zh-CN" altLang="en-US" dirty="0">
                <a:solidFill>
                  <a:srgbClr val="C00000"/>
                </a:solidFill>
                <a:uFillTx/>
                <a:ea typeface="+mn-lt"/>
                <a:cs typeface="+mn-lt"/>
                <a:sym typeface="+mn-ea"/>
              </a:rPr>
              <a:t>语词—逻辑记忆</a:t>
            </a:r>
            <a:r>
              <a:rPr lang="zh-CN" altLang="en-US" dirty="0">
                <a:solidFill>
                  <a:schemeClr val="tx1"/>
                </a:solidFill>
                <a:uFillTx/>
                <a:ea typeface="+mn-lt"/>
                <a:cs typeface="+mn-lt"/>
                <a:sym typeface="+mn-ea"/>
              </a:rPr>
              <a:t>。</a:t>
            </a:r>
            <a:endParaRPr lang="zh-CN" altLang="en-US" dirty="0">
              <a:solidFill>
                <a:schemeClr val="tx1"/>
              </a:solidFill>
              <a:uFillTx/>
              <a:ea typeface="+mn-lt"/>
              <a:cs typeface="+mn-lt"/>
              <a:sym typeface="+mn-ea"/>
            </a:endParaRPr>
          </a:p>
        </p:txBody>
      </p:sp>
      <p:cxnSp>
        <p:nvCxnSpPr>
          <p:cNvPr id="43" name="Straight Connector 9"/>
          <p:cNvCxnSpPr/>
          <p:nvPr>
            <p:custDataLst>
              <p:tags r:id="rId17"/>
            </p:custDataLst>
          </p:nvPr>
        </p:nvCxnSpPr>
        <p:spPr>
          <a:xfrm>
            <a:off x="9336360" y="2955295"/>
            <a:ext cx="452258" cy="0"/>
          </a:xfrm>
          <a:prstGeom prst="line">
            <a:avLst/>
          </a:prstGeom>
          <a:ln w="25400">
            <a:solidFill>
              <a:schemeClr val="accent1"/>
            </a:solidFill>
            <a:tailEnd type="arrow"/>
          </a:ln>
        </p:spPr>
        <p:style>
          <a:lnRef idx="1">
            <a:srgbClr val="2196F3"/>
          </a:lnRef>
          <a:fillRef idx="0">
            <a:srgbClr val="2196F3"/>
          </a:fillRef>
          <a:effectRef idx="0">
            <a:srgbClr val="2196F3"/>
          </a:effectRef>
          <a:fontRef idx="minor">
            <a:srgbClr val="222222"/>
          </a:fontRef>
        </p:style>
      </p:cxnSp>
      <p:sp>
        <p:nvSpPr>
          <p:cNvPr id="15" name="文本框 14"/>
          <p:cNvSpPr txBox="1"/>
          <p:nvPr/>
        </p:nvSpPr>
        <p:spPr>
          <a:xfrm>
            <a:off x="1379855" y="811530"/>
            <a:ext cx="7955915" cy="583565"/>
          </a:xfrm>
          <a:prstGeom prst="rect">
            <a:avLst/>
          </a:prstGeom>
          <a:noFill/>
          <a:effectLst/>
        </p:spPr>
        <p:txBody>
          <a:bodyPr wrap="square" rtlCol="0" anchor="ctr" anchorCtr="0">
            <a:spAutoFit/>
          </a:bodyPr>
          <a:p>
            <a:pPr marL="0" marR="0" lvl="0" indent="0" algn="l" defTabSz="914400" rtl="0" eaLnBrk="1" fontAlgn="base" latinLnBrk="0" hangingPunct="1">
              <a:lnSpc>
                <a:spcPct val="100000"/>
              </a:lnSpc>
              <a:spcBef>
                <a:spcPct val="0"/>
              </a:spcBef>
              <a:spcAft>
                <a:spcPct val="0"/>
              </a:spcAft>
              <a:buClrTx/>
              <a:buSzTx/>
              <a:buFontTx/>
              <a:buNone/>
              <a:defRPr/>
            </a:pPr>
            <a:r>
              <a:rPr sz="3200">
                <a:ln>
                  <a:noFill/>
                </a:ln>
                <a:solidFill>
                  <a:schemeClr val="dk1">
                    <a:lumMod val="85000"/>
                    <a:lumOff val="15000"/>
                  </a:schemeClr>
                </a:solidFill>
                <a:effectLst/>
                <a:uLnTx/>
                <a:uFillTx/>
                <a:latin typeface="Arial" panose="020B0604020202020204" pitchFamily="34" charset="0"/>
                <a:ea typeface="汉仪旗黑-55简" panose="00020600040101010101" charset="-122"/>
                <a:cs typeface="+mj-lt"/>
                <a:sym typeface="+mn-ea"/>
              </a:rPr>
              <a:t>根据记忆的内容不同，可以把记忆分成四种</a:t>
            </a:r>
            <a:endParaRPr sz="3200">
              <a:ln>
                <a:noFill/>
              </a:ln>
              <a:solidFill>
                <a:schemeClr val="dk1">
                  <a:lumMod val="85000"/>
                  <a:lumOff val="15000"/>
                </a:schemeClr>
              </a:solidFill>
              <a:effectLst/>
              <a:uLnTx/>
              <a:uFillTx/>
              <a:latin typeface="Arial" panose="020B0604020202020204" pitchFamily="34" charset="0"/>
              <a:ea typeface="汉仪旗黑-55简" panose="00020600040101010101" charset="-122"/>
              <a:cs typeface="+mj-lt"/>
              <a:sym typeface="+mn-ea"/>
            </a:endParaRPr>
          </a:p>
        </p:txBody>
      </p:sp>
      <p:pic>
        <p:nvPicPr>
          <p:cNvPr id="16" name="图形 15"/>
          <p:cNvPicPr>
            <a:picLocks noChangeAspect="1"/>
          </p:cNvPicPr>
          <p:nvPr/>
        </p:nvPicPr>
        <p:blipFill>
          <a:blip r:embed="rId18"/>
          <a:stretch>
            <a:fillRect/>
          </a:stretch>
        </p:blipFill>
        <p:spPr>
          <a:xfrm>
            <a:off x="518739" y="73047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19"/>
          <a:stretch>
            <a:fillRect/>
          </a:stretch>
        </p:blipFill>
        <p:spPr>
          <a:xfrm>
            <a:off x="9302349" y="54804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20"/>
          <a:stretch>
            <a:fillRect/>
          </a:stretch>
        </p:blipFill>
        <p:spPr>
          <a:xfrm>
            <a:off x="11320312" y="1784347"/>
            <a:ext cx="501660" cy="501660"/>
          </a:xfrm>
          <a:prstGeom prst="rect">
            <a:avLst/>
          </a:prstGeom>
          <a:effectLst>
            <a:outerShdw blurRad="12700" dist="12700" dir="2700000" algn="tl" rotWithShape="0">
              <a:prstClr val="black">
                <a:alpha val="40000"/>
              </a:prstClr>
            </a:outerShdw>
          </a:effectLst>
        </p:spPr>
      </p:pic>
      <p:sp>
        <p:nvSpPr>
          <p:cNvPr id="2" name="文本框 1"/>
          <p:cNvSpPr txBox="1"/>
          <p:nvPr>
            <p:custDataLst>
              <p:tags r:id="rId21"/>
            </p:custDataLst>
          </p:nvPr>
        </p:nvSpPr>
        <p:spPr>
          <a:xfrm>
            <a:off x="617092" y="2330238"/>
            <a:ext cx="2355852" cy="415181"/>
          </a:xfrm>
          <a:prstGeom prst="rect">
            <a:avLst/>
          </a:prstGeom>
          <a:noFill/>
        </p:spPr>
        <p:txBody>
          <a:bodyPr wrap="square" lIns="90000" tIns="46800" rIns="90000" bIns="46800" rtlCol="0" anchor="ctr" anchorCtr="0">
            <a:normAutofit lnSpcReduction="10000"/>
          </a:bodyPr>
          <a:lstStyle>
            <a:defPPr>
              <a:defRPr lang="en-US"/>
            </a:defPPr>
            <a:lvl1pPr>
              <a:lnSpc>
                <a:spcPct val="120000"/>
              </a:lnSpc>
              <a:defRPr kumimoji="1" b="1">
                <a:solidFill>
                  <a:srgbClr val="2196F3"/>
                </a:solidFill>
                <a:latin typeface="微软雅黑" panose="020B0503020204020204" charset="-122"/>
              </a:defRPr>
            </a:lvl1pPr>
          </a:lstStyle>
          <a:p>
            <a:pPr lvl="0" algn="l">
              <a:buClrTx/>
              <a:buSzTx/>
              <a:buFontTx/>
            </a:pPr>
            <a:r>
              <a:rPr lang="zh-CN" altLang="en-US" spc="300" dirty="0">
                <a:solidFill>
                  <a:schemeClr val="accent1">
                    <a:lumMod val="25000"/>
                  </a:schemeClr>
                </a:solidFill>
                <a:latin typeface="Arial" panose="020B0604020202020204" pitchFamily="34" charset="0"/>
                <a:ea typeface="汉仪旗黑-55简" panose="00020600040101010101" charset="-122"/>
                <a:sym typeface="+mn-ea"/>
              </a:rPr>
              <a:t>1.形象记忆</a:t>
            </a:r>
            <a:endParaRPr lang="zh-CN" altLang="en-US" spc="300" dirty="0">
              <a:solidFill>
                <a:schemeClr val="accent1">
                  <a:lumMod val="25000"/>
                </a:schemeClr>
              </a:solidFill>
              <a:latin typeface="Arial" panose="020B0604020202020204" pitchFamily="34" charset="0"/>
              <a:ea typeface="汉仪旗黑-55简" panose="00020600040101010101" charset="-122"/>
              <a:sym typeface="+mn-ea"/>
            </a:endParaRPr>
          </a:p>
        </p:txBody>
      </p:sp>
      <p:cxnSp>
        <p:nvCxnSpPr>
          <p:cNvPr id="3" name="Straight Connector 9"/>
          <p:cNvCxnSpPr/>
          <p:nvPr>
            <p:custDataLst>
              <p:tags r:id="rId22"/>
            </p:custDataLst>
          </p:nvPr>
        </p:nvCxnSpPr>
        <p:spPr>
          <a:xfrm>
            <a:off x="715599" y="2953395"/>
            <a:ext cx="452258" cy="0"/>
          </a:xfrm>
          <a:prstGeom prst="line">
            <a:avLst/>
          </a:prstGeom>
          <a:ln w="25400">
            <a:solidFill>
              <a:schemeClr val="accent1"/>
            </a:solidFill>
            <a:tailEnd type="arrow"/>
          </a:ln>
        </p:spPr>
        <p:style>
          <a:lnRef idx="1">
            <a:srgbClr val="2196F3"/>
          </a:lnRef>
          <a:fillRef idx="0">
            <a:srgbClr val="2196F3"/>
          </a:fillRef>
          <a:effectRef idx="0">
            <a:srgbClr val="2196F3"/>
          </a:effectRef>
          <a:fontRef idx="minor">
            <a:srgbClr val="222222"/>
          </a:fontRef>
        </p:style>
      </p:cxn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587515"/>
            <a:ext cx="9665970" cy="681990"/>
          </a:xfrm>
          <a:prstGeom prst="rect">
            <a:avLst/>
          </a:prstGeom>
          <a:noFill/>
          <a:effectLst/>
        </p:spPr>
        <p:txBody>
          <a:bodyPr wrap="square" rtlCol="0">
            <a:spAutoFit/>
          </a:bodyPr>
          <a:p>
            <a:pPr>
              <a:lnSpc>
                <a:spcPct val="120000"/>
              </a:lnSpc>
            </a:pPr>
            <a:r>
              <a:rPr lang="zh-CN" altLang="en-US" sz="3200" dirty="0">
                <a:solidFill>
                  <a:schemeClr val="dk1">
                    <a:lumMod val="85000"/>
                    <a:lumOff val="15000"/>
                  </a:schemeClr>
                </a:solidFill>
                <a:effectLst/>
                <a:latin typeface="+mj-lt"/>
                <a:ea typeface="+mj-lt"/>
                <a:cs typeface="黑体" panose="02010609060101010101" charset="-122"/>
              </a:rPr>
              <a:t>根据记忆的保持时间长短不同，可把记忆分成三种</a:t>
            </a:r>
            <a:endParaRPr lang="zh-CN" altLang="en-US" sz="3200" dirty="0">
              <a:solidFill>
                <a:schemeClr val="dk1">
                  <a:lumMod val="85000"/>
                  <a:lumOff val="15000"/>
                </a:schemeClr>
              </a:solidFill>
              <a:effectLst/>
              <a:latin typeface="+mj-lt"/>
              <a:ea typeface="+mj-lt"/>
              <a:cs typeface="黑体" panose="0201060906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pic>
        <p:nvPicPr>
          <p:cNvPr id="22" name="图形 13"/>
          <p:cNvPicPr>
            <a:picLocks noChangeAspect="1"/>
          </p:cNvPicPr>
          <p:nvPr/>
        </p:nvPicPr>
        <p:blipFill>
          <a:blip r:embed="rId2"/>
          <a:stretch>
            <a:fillRect/>
          </a:stretch>
        </p:blipFill>
        <p:spPr>
          <a:xfrm>
            <a:off x="11320312" y="1784347"/>
            <a:ext cx="501660" cy="501660"/>
          </a:xfrm>
          <a:prstGeom prst="rect">
            <a:avLst/>
          </a:prstGeom>
          <a:effectLst>
            <a:outerShdw blurRad="12700" dist="12700" dir="2700000" algn="tl" rotWithShape="0">
              <a:prstClr val="black">
                <a:alpha val="40000"/>
              </a:prstClr>
            </a:outerShdw>
          </a:effectLst>
        </p:spPr>
      </p:pic>
      <p:pic>
        <p:nvPicPr>
          <p:cNvPr id="8" name="图片 7"/>
          <p:cNvPicPr>
            <a:picLocks noChangeAspect="1"/>
          </p:cNvPicPr>
          <p:nvPr/>
        </p:nvPicPr>
        <p:blipFill>
          <a:blip r:embed="rId3"/>
          <a:stretch>
            <a:fillRect/>
          </a:stretch>
        </p:blipFill>
        <p:spPr>
          <a:xfrm>
            <a:off x="4278630" y="1921510"/>
            <a:ext cx="3634740" cy="4539615"/>
          </a:xfrm>
          <a:prstGeom prst="rect">
            <a:avLst/>
          </a:prstGeom>
        </p:spPr>
      </p:pic>
      <p:pic>
        <p:nvPicPr>
          <p:cNvPr id="9" name="图片 8"/>
          <p:cNvPicPr>
            <a:picLocks noChangeAspect="1"/>
          </p:cNvPicPr>
          <p:nvPr/>
        </p:nvPicPr>
        <p:blipFill>
          <a:blip r:embed="rId3"/>
          <a:stretch>
            <a:fillRect/>
          </a:stretch>
        </p:blipFill>
        <p:spPr>
          <a:xfrm>
            <a:off x="823595" y="1921510"/>
            <a:ext cx="3634740" cy="4539615"/>
          </a:xfrm>
          <a:prstGeom prst="rect">
            <a:avLst/>
          </a:prstGeom>
        </p:spPr>
      </p:pic>
      <p:pic>
        <p:nvPicPr>
          <p:cNvPr id="12" name="图片 11"/>
          <p:cNvPicPr>
            <a:picLocks noChangeAspect="1"/>
          </p:cNvPicPr>
          <p:nvPr/>
        </p:nvPicPr>
        <p:blipFill>
          <a:blip r:embed="rId3"/>
          <a:stretch>
            <a:fillRect/>
          </a:stretch>
        </p:blipFill>
        <p:spPr>
          <a:xfrm>
            <a:off x="7734300" y="1921510"/>
            <a:ext cx="3634740" cy="4539615"/>
          </a:xfrm>
          <a:prstGeom prst="rect">
            <a:avLst/>
          </a:prstGeom>
        </p:spPr>
      </p:pic>
      <p:sp>
        <p:nvSpPr>
          <p:cNvPr id="13" name="文本框 12"/>
          <p:cNvSpPr txBox="1"/>
          <p:nvPr/>
        </p:nvSpPr>
        <p:spPr>
          <a:xfrm>
            <a:off x="8227497" y="2899098"/>
            <a:ext cx="2647665" cy="491490"/>
          </a:xfrm>
          <a:prstGeom prst="rect">
            <a:avLst/>
          </a:prstGeom>
          <a:noFill/>
        </p:spPr>
        <p:txBody>
          <a:bodyPr wrap="square" rtlCol="0">
            <a:spAutoFit/>
          </a:bodyPr>
          <a:p>
            <a:pPr algn="ctr"/>
            <a:r>
              <a:rPr lang="zh-CN" altLang="en-US" sz="2600" dirty="0">
                <a:solidFill>
                  <a:srgbClr val="990000"/>
                </a:solidFill>
                <a:latin typeface="Arial" panose="020B0604020202020204" pitchFamily="34" charset="0"/>
                <a:ea typeface="汉仪旗黑-55简" panose="00020600040101010101" charset="-122"/>
                <a:sym typeface="+mn-ea"/>
              </a:rPr>
              <a:t>3. 长时记忆</a:t>
            </a:r>
            <a:endParaRPr lang="zh-CN" altLang="en-US" sz="2600" dirty="0">
              <a:solidFill>
                <a:srgbClr val="990000"/>
              </a:solidFill>
              <a:latin typeface="Arial" panose="020B0604020202020204" pitchFamily="34" charset="0"/>
              <a:ea typeface="汉仪旗黑-55简" panose="00020600040101010101" charset="-122"/>
              <a:sym typeface="+mn-ea"/>
            </a:endParaRPr>
          </a:p>
        </p:txBody>
      </p:sp>
      <p:pic>
        <p:nvPicPr>
          <p:cNvPr id="21" name="图形 12"/>
          <p:cNvPicPr>
            <a:picLocks noChangeAspect="1"/>
          </p:cNvPicPr>
          <p:nvPr/>
        </p:nvPicPr>
        <p:blipFill>
          <a:blip r:embed="rId4"/>
          <a:stretch>
            <a:fillRect/>
          </a:stretch>
        </p:blipFill>
        <p:spPr>
          <a:xfrm>
            <a:off x="519029" y="6066192"/>
            <a:ext cx="520525" cy="520525"/>
          </a:xfrm>
          <a:prstGeom prst="rect">
            <a:avLst/>
          </a:prstGeom>
          <a:effectLst>
            <a:outerShdw blurRad="12700" dist="12700" dir="2700000" algn="tl" rotWithShape="0">
              <a:prstClr val="black">
                <a:alpha val="40000"/>
              </a:prstClr>
            </a:outerShdw>
          </a:effectLst>
        </p:spPr>
      </p:pic>
      <p:sp>
        <p:nvSpPr>
          <p:cNvPr id="14" name="文本框 13"/>
          <p:cNvSpPr txBox="1"/>
          <p:nvPr>
            <p:custDataLst>
              <p:tags r:id="rId5"/>
            </p:custDataLst>
          </p:nvPr>
        </p:nvSpPr>
        <p:spPr>
          <a:xfrm>
            <a:off x="8147487" y="3390736"/>
            <a:ext cx="2808000" cy="2745740"/>
          </a:xfrm>
          <a:prstGeom prst="rect">
            <a:avLst/>
          </a:prstGeom>
          <a:noFill/>
        </p:spPr>
        <p:txBody>
          <a:bodyPr wrap="square" rtlCol="0">
            <a:spAutoFit/>
          </a:bodyPr>
          <a:p>
            <a:pPr algn="just" fontAlgn="auto">
              <a:lnSpc>
                <a:spcPct val="120000"/>
              </a:lnSpc>
            </a:pPr>
            <a:r>
              <a:rPr sz="1600" dirty="0">
                <a:solidFill>
                  <a:schemeClr val="dk1"/>
                </a:solidFill>
                <a:latin typeface="Arial" panose="020B0604020202020204" pitchFamily="34" charset="0"/>
                <a:ea typeface="汉仪旗黑-55简" panose="00020600040101010101" charset="-122"/>
                <a:cs typeface="微软雅黑" panose="020B0503020204020204" charset="-122"/>
                <a:sym typeface="+mn-ea"/>
              </a:rPr>
              <a:t>长时记忆是指保持一分钟以上甚至终身的记忆。它是由短时记忆经过加工和重复的结果。长时记忆贮存信息的数量无法划定范围，只要有足够的复习，把信息按意义加以整理、归类、整合于已有信息的贮存系统中，就能把信息保存在记忆中。</a:t>
            </a:r>
            <a:endParaRPr sz="1600" dirty="0">
              <a:solidFill>
                <a:schemeClr val="dk1"/>
              </a:solidFill>
              <a:latin typeface="Arial" panose="020B0604020202020204" pitchFamily="34" charset="0"/>
              <a:ea typeface="汉仪旗黑-55简" panose="00020600040101010101" charset="-122"/>
              <a:cs typeface="微软雅黑" panose="020B0503020204020204" charset="-122"/>
              <a:sym typeface="+mn-ea"/>
            </a:endParaRPr>
          </a:p>
        </p:txBody>
      </p:sp>
      <p:sp>
        <p:nvSpPr>
          <p:cNvPr id="23" name="文本框 22"/>
          <p:cNvSpPr txBox="1"/>
          <p:nvPr/>
        </p:nvSpPr>
        <p:spPr>
          <a:xfrm>
            <a:off x="4771827" y="2899098"/>
            <a:ext cx="2647665" cy="491490"/>
          </a:xfrm>
          <a:prstGeom prst="rect">
            <a:avLst/>
          </a:prstGeom>
          <a:noFill/>
        </p:spPr>
        <p:txBody>
          <a:bodyPr wrap="square" rtlCol="0">
            <a:spAutoFit/>
          </a:bodyPr>
          <a:p>
            <a:pPr algn="ctr"/>
            <a:r>
              <a:rPr lang="zh-CN" altLang="en-US" sz="2600" dirty="0">
                <a:solidFill>
                  <a:srgbClr val="990000"/>
                </a:solidFill>
                <a:latin typeface="Arial" panose="020B0604020202020204" pitchFamily="34" charset="0"/>
                <a:ea typeface="汉仪旗黑-55简" panose="00020600040101010101" charset="-122"/>
                <a:sym typeface="+mn-ea"/>
              </a:rPr>
              <a:t>2. 短时记忆</a:t>
            </a:r>
            <a:endParaRPr lang="zh-CN" altLang="en-US" sz="2600" dirty="0">
              <a:solidFill>
                <a:srgbClr val="990000"/>
              </a:solidFill>
              <a:latin typeface="Arial" panose="020B0604020202020204" pitchFamily="34" charset="0"/>
              <a:ea typeface="汉仪旗黑-55简" panose="00020600040101010101" charset="-122"/>
              <a:sym typeface="+mn-ea"/>
            </a:endParaRPr>
          </a:p>
        </p:txBody>
      </p:sp>
      <p:sp>
        <p:nvSpPr>
          <p:cNvPr id="24" name="文本框 23"/>
          <p:cNvSpPr txBox="1"/>
          <p:nvPr>
            <p:custDataLst>
              <p:tags r:id="rId6"/>
            </p:custDataLst>
          </p:nvPr>
        </p:nvSpPr>
        <p:spPr>
          <a:xfrm>
            <a:off x="4692015" y="3390900"/>
            <a:ext cx="2808000" cy="2416810"/>
          </a:xfrm>
          <a:prstGeom prst="rect">
            <a:avLst/>
          </a:prstGeom>
          <a:noFill/>
        </p:spPr>
        <p:txBody>
          <a:bodyPr wrap="square" rtlCol="0">
            <a:spAutoFit/>
          </a:bodyPr>
          <a:p>
            <a:pPr algn="just" fontAlgn="auto">
              <a:lnSpc>
                <a:spcPct val="120000"/>
              </a:lnSpc>
              <a:buNone/>
            </a:pPr>
            <a:r>
              <a:rPr sz="1400" dirty="0">
                <a:solidFill>
                  <a:schemeClr val="dk1"/>
                </a:solidFill>
                <a:latin typeface="Arial" panose="020B0604020202020204" pitchFamily="34" charset="0"/>
                <a:ea typeface="汉仪旗黑-55简" panose="00020600040101010101" charset="-122"/>
                <a:cs typeface="微软雅黑" panose="020B0503020204020204" charset="-122"/>
                <a:sym typeface="+mn-ea"/>
              </a:rPr>
              <a:t>短时记忆是指所获得的信息在头脑中贮存不超过一分钟的记忆。如电话接线员接线时对用户号码的记忆就是短时记忆。当他们接完线后，一般来说就不再把号码保持在头脑里。短时记忆中的贮存信息的数量是有限的，大约是 7±2 个组块（容量）。组块的大小与个人的知识经验有关。</a:t>
            </a:r>
            <a:endParaRPr sz="1400" dirty="0">
              <a:solidFill>
                <a:schemeClr val="dk1"/>
              </a:solidFill>
              <a:latin typeface="Arial" panose="020B0604020202020204" pitchFamily="34" charset="0"/>
              <a:ea typeface="汉仪旗黑-55简" panose="00020600040101010101" charset="-122"/>
              <a:cs typeface="微软雅黑" panose="020B0503020204020204" charset="-122"/>
              <a:sym typeface="+mn-ea"/>
            </a:endParaRPr>
          </a:p>
        </p:txBody>
      </p:sp>
      <p:sp>
        <p:nvSpPr>
          <p:cNvPr id="25" name="文本框 24"/>
          <p:cNvSpPr txBox="1"/>
          <p:nvPr/>
        </p:nvSpPr>
        <p:spPr>
          <a:xfrm>
            <a:off x="1316792" y="2899098"/>
            <a:ext cx="2647665" cy="491490"/>
          </a:xfrm>
          <a:prstGeom prst="rect">
            <a:avLst/>
          </a:prstGeom>
          <a:noFill/>
        </p:spPr>
        <p:txBody>
          <a:bodyPr wrap="square" rtlCol="0">
            <a:spAutoFit/>
          </a:bodyPr>
          <a:p>
            <a:pPr algn="ctr"/>
            <a:r>
              <a:rPr lang="zh-CN" altLang="en-US" sz="2600" dirty="0">
                <a:solidFill>
                  <a:srgbClr val="990000"/>
                </a:solidFill>
                <a:latin typeface="Arial" panose="020B0604020202020204" pitchFamily="34" charset="0"/>
                <a:ea typeface="汉仪旗黑-55简" panose="00020600040101010101" charset="-122"/>
                <a:sym typeface="+mn-ea"/>
              </a:rPr>
              <a:t>1. 瞬时记忆</a:t>
            </a:r>
            <a:endParaRPr lang="zh-CN" altLang="en-US" sz="2600" dirty="0">
              <a:solidFill>
                <a:srgbClr val="990000"/>
              </a:solidFill>
              <a:latin typeface="Arial" panose="020B0604020202020204" pitchFamily="34" charset="0"/>
              <a:ea typeface="汉仪旗黑-55简" panose="00020600040101010101" charset="-122"/>
              <a:sym typeface="+mn-ea"/>
            </a:endParaRPr>
          </a:p>
        </p:txBody>
      </p:sp>
      <p:sp>
        <p:nvSpPr>
          <p:cNvPr id="27" name="文本框 26"/>
          <p:cNvSpPr txBox="1"/>
          <p:nvPr>
            <p:custDataLst>
              <p:tags r:id="rId7"/>
            </p:custDataLst>
          </p:nvPr>
        </p:nvSpPr>
        <p:spPr>
          <a:xfrm>
            <a:off x="1236980" y="3390900"/>
            <a:ext cx="2807970" cy="1861185"/>
          </a:xfrm>
          <a:prstGeom prst="rect">
            <a:avLst/>
          </a:prstGeom>
          <a:noFill/>
        </p:spPr>
        <p:txBody>
          <a:bodyPr wrap="square" rtlCol="0">
            <a:spAutoFit/>
          </a:bodyPr>
          <a:p>
            <a:pPr algn="just">
              <a:lnSpc>
                <a:spcPct val="120000"/>
              </a:lnSpc>
            </a:pPr>
            <a:r>
              <a:rPr sz="1600" dirty="0">
                <a:solidFill>
                  <a:schemeClr val="dk1"/>
                </a:solidFill>
                <a:latin typeface="Arial" panose="020B0604020202020204" pitchFamily="34" charset="0"/>
                <a:ea typeface="汉仪旗黑-55简" panose="00020600040101010101" charset="-122"/>
                <a:cs typeface="微软雅黑" panose="020B0503020204020204" charset="-122"/>
                <a:sym typeface="+mn-ea"/>
              </a:rPr>
              <a:t>瞬时记忆又称感觉记忆，是指通过感觉器官所获得的感觉信息在0.25～2秒钟以内的记忆。瞬时记忆的信息是未经加工的原始信息，如视觉后象就是这种记忆。</a:t>
            </a:r>
            <a:endParaRPr sz="1600" dirty="0">
              <a:solidFill>
                <a:schemeClr val="dk1"/>
              </a:solidFill>
              <a:latin typeface="Arial" panose="020B0604020202020204" pitchFamily="34" charset="0"/>
              <a:ea typeface="汉仪旗黑-55简" panose="00020600040101010101" charset="-122"/>
              <a:cs typeface="微软雅黑" panose="020B050302020402020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ppt_x"/>
                                          </p:val>
                                        </p:tav>
                                        <p:tav tm="100000">
                                          <p:val>
                                            <p:strVal val="#ppt_x"/>
                                          </p:val>
                                        </p:tav>
                                      </p:tavLst>
                                    </p:anim>
                                    <p:anim calcmode="lin" valueType="num">
                                      <p:cBhvr additive="base">
                                        <p:cTn id="32" dur="500" fill="hold"/>
                                        <p:tgtEl>
                                          <p:spTgt spid="2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ppt_x"/>
                                          </p:val>
                                        </p:tav>
                                        <p:tav tm="100000">
                                          <p:val>
                                            <p:strVal val="#ppt_x"/>
                                          </p:val>
                                        </p:tav>
                                      </p:tavLst>
                                    </p:anim>
                                    <p:anim calcmode="lin" valueType="num">
                                      <p:cBhvr additive="base">
                                        <p:cTn id="36" dur="500" fill="hold"/>
                                        <p:tgtEl>
                                          <p:spTgt spid="2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ppt_x"/>
                                          </p:val>
                                        </p:tav>
                                        <p:tav tm="100000">
                                          <p:val>
                                            <p:strVal val="#ppt_x"/>
                                          </p:val>
                                        </p:tav>
                                      </p:tavLst>
                                    </p:anim>
                                    <p:anim calcmode="lin" valueType="num">
                                      <p:cBhvr additive="base">
                                        <p:cTn id="4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3" grpId="0"/>
      <p:bldP spid="24" grpId="0"/>
      <p:bldP spid="25" grpId="0"/>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463675" y="538620"/>
            <a:ext cx="5842635" cy="755650"/>
          </a:xfrm>
          <a:prstGeom prst="rect">
            <a:avLst/>
          </a:prstGeom>
          <a:noFill/>
          <a:effectLst/>
        </p:spPr>
        <p:txBody>
          <a:bodyPr wrap="square" rtlCol="0">
            <a:spAutoFit/>
          </a:bodyPr>
          <a:p>
            <a:pPr>
              <a:lnSpc>
                <a:spcPct val="120000"/>
              </a:lnSpc>
            </a:pPr>
            <a:r>
              <a:rPr lang="zh-CN" altLang="en-US" sz="3600" b="1" dirty="0">
                <a:ea typeface="华文中宋" panose="02010600040101010101" pitchFamily="2" charset="-122"/>
                <a:sym typeface="+mn-ea"/>
              </a:rPr>
              <a:t>记忆系统工作结构模型</a:t>
            </a:r>
            <a:endPar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602559" y="54378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602849" y="570360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0852317" y="1467482"/>
            <a:ext cx="501660" cy="501660"/>
          </a:xfrm>
          <a:prstGeom prst="rect">
            <a:avLst/>
          </a:prstGeom>
          <a:effectLst>
            <a:outerShdw blurRad="12700" dist="12700" dir="2700000" algn="tl" rotWithShape="0">
              <a:prstClr val="black">
                <a:alpha val="40000"/>
              </a:prstClr>
            </a:outerShdw>
          </a:effectLst>
        </p:spPr>
      </p:pic>
      <p:sp>
        <p:nvSpPr>
          <p:cNvPr id="8195" name="AutoShape 3"/>
          <p:cNvSpPr/>
          <p:nvPr/>
        </p:nvSpPr>
        <p:spPr>
          <a:xfrm>
            <a:off x="810895" y="2726373"/>
            <a:ext cx="1400810" cy="1160780"/>
          </a:xfrm>
          <a:prstGeom prst="rightArrow">
            <a:avLst>
              <a:gd name="adj1" fmla="val 50000"/>
              <a:gd name="adj2" fmla="val 25000"/>
            </a:avLst>
          </a:prstGeom>
          <a:solidFill>
            <a:srgbClr val="33CCCC"/>
          </a:solidFill>
          <a:ln w="9525" cap="flat" cmpd="sng">
            <a:solidFill>
              <a:schemeClr val="tx1"/>
            </a:solidFill>
            <a:prstDash val="solid"/>
            <a:miter/>
            <a:headEnd type="none" w="med" len="med"/>
            <a:tailEnd type="none" w="med" len="med"/>
          </a:ln>
        </p:spPr>
        <p:txBody>
          <a:bodyPr anchor="ctr">
            <a:spAutoFit/>
          </a:bodyPr>
          <a:p>
            <a:pPr algn="ctr"/>
            <a:r>
              <a:rPr lang="zh-CN" altLang="en-US" sz="2000" b="1" dirty="0">
                <a:latin typeface="Arial" panose="020B0604020202020204" pitchFamily="34" charset="0"/>
                <a:ea typeface="华文细黑" panose="02010600040101010101" pitchFamily="2" charset="-122"/>
              </a:rPr>
              <a:t>信息传入</a:t>
            </a:r>
            <a:endParaRPr lang="zh-CN" altLang="en-US" sz="2000" b="1" dirty="0">
              <a:latin typeface="Arial" panose="020B0604020202020204" pitchFamily="34" charset="0"/>
              <a:ea typeface="华文细黑" panose="02010600040101010101" pitchFamily="2" charset="-122"/>
            </a:endParaRPr>
          </a:p>
        </p:txBody>
      </p:sp>
      <p:sp>
        <p:nvSpPr>
          <p:cNvPr id="73732" name="AutoShape 4"/>
          <p:cNvSpPr/>
          <p:nvPr/>
        </p:nvSpPr>
        <p:spPr>
          <a:xfrm>
            <a:off x="2244090" y="3107690"/>
            <a:ext cx="1548765" cy="398145"/>
          </a:xfrm>
          <a:prstGeom prst="flowChartProcess">
            <a:avLst/>
          </a:prstGeom>
          <a:solidFill>
            <a:srgbClr val="FFFFCC"/>
          </a:solidFill>
          <a:ln w="9525" cap="flat" cmpd="sng">
            <a:solidFill>
              <a:schemeClr val="tx1"/>
            </a:solidFill>
            <a:prstDash val="solid"/>
            <a:miter/>
            <a:headEnd type="none" w="med" len="med"/>
            <a:tailEnd type="none" w="med" len="med"/>
          </a:ln>
        </p:spPr>
        <p:txBody>
          <a:bodyPr anchor="ctr">
            <a:spAutoFit/>
          </a:bodyPr>
          <a:p>
            <a:pPr algn="ctr"/>
            <a:r>
              <a:rPr lang="zh-CN" altLang="en-US" sz="2000" b="1" dirty="0">
                <a:latin typeface="Arial" panose="020B0604020202020204" pitchFamily="34" charset="0"/>
                <a:ea typeface="华文细黑" panose="02010600040101010101" pitchFamily="2" charset="-122"/>
              </a:rPr>
              <a:t>感觉记忆</a:t>
            </a:r>
            <a:endParaRPr lang="zh-CN" altLang="en-US" sz="2000" b="1" dirty="0">
              <a:latin typeface="Arial" panose="020B0604020202020204" pitchFamily="34" charset="0"/>
              <a:ea typeface="华文细黑" panose="02010600040101010101" pitchFamily="2" charset="-122"/>
            </a:endParaRPr>
          </a:p>
        </p:txBody>
      </p:sp>
      <p:sp>
        <p:nvSpPr>
          <p:cNvPr id="73733" name="AutoShape 5"/>
          <p:cNvSpPr/>
          <p:nvPr/>
        </p:nvSpPr>
        <p:spPr>
          <a:xfrm>
            <a:off x="3825240" y="2841943"/>
            <a:ext cx="1932305" cy="929640"/>
          </a:xfrm>
          <a:prstGeom prst="rightArrow">
            <a:avLst>
              <a:gd name="adj1" fmla="val 50000"/>
              <a:gd name="adj2" fmla="val 25000"/>
            </a:avLst>
          </a:prstGeom>
          <a:solidFill>
            <a:srgbClr val="33CCCC"/>
          </a:solidFill>
          <a:ln w="9525" cap="flat" cmpd="sng">
            <a:solidFill>
              <a:schemeClr val="tx1"/>
            </a:solidFill>
            <a:prstDash val="solid"/>
            <a:miter/>
            <a:headEnd type="none" w="med" len="med"/>
            <a:tailEnd type="none" w="med" len="med"/>
          </a:ln>
        </p:spPr>
        <p:txBody>
          <a:bodyPr anchor="ctr">
            <a:spAutoFit/>
          </a:bodyPr>
          <a:p>
            <a:pPr algn="ctr"/>
            <a:r>
              <a:rPr lang="zh-CN" altLang="en-US" sz="2000" b="1" dirty="0">
                <a:latin typeface="Arial" panose="020B0604020202020204" pitchFamily="34" charset="0"/>
                <a:ea typeface="华文细黑" panose="02010600040101010101" pitchFamily="2" charset="-122"/>
              </a:rPr>
              <a:t>选择性注意</a:t>
            </a:r>
            <a:endParaRPr lang="zh-CN" altLang="en-US" sz="2000" b="1" dirty="0">
              <a:latin typeface="Arial" panose="020B0604020202020204" pitchFamily="34" charset="0"/>
              <a:ea typeface="华文细黑" panose="02010600040101010101" pitchFamily="2" charset="-122"/>
            </a:endParaRPr>
          </a:p>
        </p:txBody>
      </p:sp>
      <p:sp>
        <p:nvSpPr>
          <p:cNvPr id="73734" name="AutoShape 6"/>
          <p:cNvSpPr/>
          <p:nvPr/>
        </p:nvSpPr>
        <p:spPr>
          <a:xfrm>
            <a:off x="5789930" y="3107690"/>
            <a:ext cx="1258570" cy="398145"/>
          </a:xfrm>
          <a:prstGeom prst="flowChartProcess">
            <a:avLst/>
          </a:prstGeom>
          <a:solidFill>
            <a:srgbClr val="FFFFCC"/>
          </a:solidFill>
          <a:ln w="9525" cap="flat" cmpd="sng">
            <a:solidFill>
              <a:schemeClr val="tx1"/>
            </a:solidFill>
            <a:prstDash val="solid"/>
            <a:miter/>
            <a:headEnd type="none" w="med" len="med"/>
            <a:tailEnd type="none" w="med" len="med"/>
          </a:ln>
        </p:spPr>
        <p:txBody>
          <a:bodyPr anchor="ctr">
            <a:spAutoFit/>
          </a:bodyPr>
          <a:p>
            <a:pPr algn="ctr"/>
            <a:r>
              <a:rPr lang="zh-CN" altLang="en-US" sz="2000" b="1" dirty="0">
                <a:latin typeface="Arial" panose="020B0604020202020204" pitchFamily="34" charset="0"/>
                <a:ea typeface="华文细黑" panose="02010600040101010101" pitchFamily="2" charset="-122"/>
              </a:rPr>
              <a:t>短时记忆</a:t>
            </a:r>
            <a:endParaRPr lang="zh-CN" altLang="en-US" sz="2000" b="1" dirty="0">
              <a:latin typeface="Arial" panose="020B0604020202020204" pitchFamily="34" charset="0"/>
              <a:ea typeface="华文细黑" panose="02010600040101010101" pitchFamily="2" charset="-122"/>
            </a:endParaRPr>
          </a:p>
        </p:txBody>
      </p:sp>
      <p:sp>
        <p:nvSpPr>
          <p:cNvPr id="73735" name="AutoShape 7"/>
          <p:cNvSpPr/>
          <p:nvPr/>
        </p:nvSpPr>
        <p:spPr>
          <a:xfrm rot="5400000">
            <a:off x="2197100" y="4213225"/>
            <a:ext cx="1819275" cy="916305"/>
          </a:xfrm>
          <a:prstGeom prst="rightArrow">
            <a:avLst>
              <a:gd name="adj1" fmla="val 50000"/>
              <a:gd name="adj2" fmla="val 47494"/>
            </a:avLst>
          </a:prstGeom>
          <a:solidFill>
            <a:schemeClr val="accent1"/>
          </a:solidFill>
          <a:ln w="9525" cap="flat" cmpd="sng">
            <a:solidFill>
              <a:schemeClr val="tx1"/>
            </a:solidFill>
            <a:prstDash val="solid"/>
            <a:miter/>
            <a:headEnd type="none" w="med" len="med"/>
            <a:tailEnd type="none" w="med" len="med"/>
          </a:ln>
        </p:spPr>
        <p:txBody>
          <a:bodyPr wrap="square" anchor="ctr">
            <a:spAutoFit/>
          </a:bodyPr>
          <a:p>
            <a:pPr algn="ctr"/>
            <a:r>
              <a:rPr lang="zh-CN" altLang="en-US" sz="2000" b="1" dirty="0">
                <a:latin typeface="Arial" panose="020B0604020202020204" pitchFamily="34" charset="0"/>
                <a:ea typeface="华文细黑" panose="02010600040101010101" pitchFamily="2" charset="-122"/>
              </a:rPr>
              <a:t>未被注意</a:t>
            </a:r>
            <a:endParaRPr lang="zh-CN" altLang="en-US" sz="2000" b="1" dirty="0">
              <a:latin typeface="Arial" panose="020B0604020202020204" pitchFamily="34" charset="0"/>
              <a:ea typeface="华文细黑" panose="02010600040101010101" pitchFamily="2" charset="-122"/>
            </a:endParaRPr>
          </a:p>
        </p:txBody>
      </p:sp>
      <p:sp>
        <p:nvSpPr>
          <p:cNvPr id="73736" name="AutoShape 8"/>
          <p:cNvSpPr/>
          <p:nvPr/>
        </p:nvSpPr>
        <p:spPr>
          <a:xfrm rot="5400000">
            <a:off x="5581650" y="4213225"/>
            <a:ext cx="1819275" cy="916305"/>
          </a:xfrm>
          <a:prstGeom prst="rightArrow">
            <a:avLst>
              <a:gd name="adj1" fmla="val 50000"/>
              <a:gd name="adj2" fmla="val 47494"/>
            </a:avLst>
          </a:prstGeom>
          <a:solidFill>
            <a:schemeClr val="accent1"/>
          </a:solidFill>
          <a:ln w="9525" cap="flat" cmpd="sng">
            <a:solidFill>
              <a:schemeClr val="tx1"/>
            </a:solidFill>
            <a:prstDash val="solid"/>
            <a:miter/>
            <a:headEnd type="none" w="med" len="med"/>
            <a:tailEnd type="none" w="med" len="med"/>
          </a:ln>
        </p:spPr>
        <p:txBody>
          <a:bodyPr wrap="square" anchor="ctr">
            <a:spAutoFit/>
          </a:bodyPr>
          <a:p>
            <a:pPr algn="ctr"/>
            <a:r>
              <a:rPr lang="zh-CN" altLang="en-US" sz="2000" b="1" dirty="0">
                <a:latin typeface="Arial" panose="020B0604020202020204" pitchFamily="34" charset="0"/>
                <a:ea typeface="华文细黑" panose="02010600040101010101" pitchFamily="2" charset="-122"/>
              </a:rPr>
              <a:t>未被编码</a:t>
            </a:r>
            <a:endParaRPr lang="zh-CN" altLang="en-US" sz="2000" b="1" dirty="0">
              <a:latin typeface="Arial" panose="020B0604020202020204" pitchFamily="34" charset="0"/>
              <a:ea typeface="华文细黑" panose="02010600040101010101" pitchFamily="2" charset="-122"/>
            </a:endParaRPr>
          </a:p>
        </p:txBody>
      </p:sp>
      <p:sp>
        <p:nvSpPr>
          <p:cNvPr id="73737" name="AutoShape 9"/>
          <p:cNvSpPr/>
          <p:nvPr/>
        </p:nvSpPr>
        <p:spPr>
          <a:xfrm>
            <a:off x="7080885" y="2572068"/>
            <a:ext cx="2989580" cy="1469390"/>
          </a:xfrm>
          <a:prstGeom prst="rightArrow">
            <a:avLst>
              <a:gd name="adj1" fmla="val 50000"/>
              <a:gd name="adj2" fmla="val 30734"/>
            </a:avLst>
          </a:prstGeom>
          <a:solidFill>
            <a:srgbClr val="33CCCC"/>
          </a:solidFill>
          <a:ln w="9525" cap="flat" cmpd="sng">
            <a:solidFill>
              <a:schemeClr val="tx1"/>
            </a:solidFill>
            <a:prstDash val="solid"/>
            <a:miter/>
            <a:headEnd type="none" w="med" len="med"/>
            <a:tailEnd type="none" w="med" len="med"/>
          </a:ln>
        </p:spPr>
        <p:txBody>
          <a:bodyPr wrap="square" anchor="ctr">
            <a:spAutoFit/>
          </a:bodyPr>
          <a:p>
            <a:pPr algn="ctr"/>
            <a:r>
              <a:rPr lang="zh-CN" altLang="en-US" sz="2000" b="1" dirty="0">
                <a:latin typeface="Arial" panose="020B0604020202020204" pitchFamily="34" charset="0"/>
                <a:ea typeface="华文细黑" panose="02010600040101010101" pitchFamily="2" charset="-122"/>
              </a:rPr>
              <a:t>为长时存储</a:t>
            </a:r>
            <a:endParaRPr lang="zh-CN" altLang="en-US" sz="2000" b="1" dirty="0">
              <a:latin typeface="Arial" panose="020B0604020202020204" pitchFamily="34" charset="0"/>
              <a:ea typeface="华文细黑" panose="02010600040101010101" pitchFamily="2" charset="-122"/>
            </a:endParaRPr>
          </a:p>
          <a:p>
            <a:pPr algn="ctr"/>
            <a:r>
              <a:rPr lang="zh-CN" altLang="en-US" sz="2000" b="1" dirty="0">
                <a:latin typeface="Arial" panose="020B0604020202020204" pitchFamily="34" charset="0"/>
                <a:ea typeface="华文细黑" panose="02010600040101010101" pitchFamily="2" charset="-122"/>
              </a:rPr>
              <a:t>而成功编码</a:t>
            </a:r>
            <a:endParaRPr lang="zh-CN" altLang="en-US" sz="2000" b="1" dirty="0">
              <a:latin typeface="Arial" panose="020B0604020202020204" pitchFamily="34" charset="0"/>
              <a:ea typeface="华文细黑" panose="02010600040101010101" pitchFamily="2" charset="-122"/>
            </a:endParaRPr>
          </a:p>
        </p:txBody>
      </p:sp>
      <p:sp>
        <p:nvSpPr>
          <p:cNvPr id="73738" name="AutoShape 10"/>
          <p:cNvSpPr/>
          <p:nvPr/>
        </p:nvSpPr>
        <p:spPr>
          <a:xfrm>
            <a:off x="10102850" y="3107690"/>
            <a:ext cx="1450340" cy="398145"/>
          </a:xfrm>
          <a:prstGeom prst="flowChartProcess">
            <a:avLst/>
          </a:prstGeom>
          <a:solidFill>
            <a:srgbClr val="FFFFCC"/>
          </a:solidFill>
          <a:ln w="9525" cap="flat" cmpd="sng">
            <a:solidFill>
              <a:schemeClr val="tx1"/>
            </a:solidFill>
            <a:prstDash val="solid"/>
            <a:miter/>
            <a:headEnd type="none" w="med" len="med"/>
            <a:tailEnd type="none" w="med" len="med"/>
          </a:ln>
        </p:spPr>
        <p:txBody>
          <a:bodyPr anchor="ctr">
            <a:spAutoFit/>
          </a:bodyPr>
          <a:p>
            <a:pPr algn="ctr"/>
            <a:r>
              <a:rPr lang="zh-CN" altLang="en-US" sz="2000" b="1" dirty="0">
                <a:latin typeface="Arial" panose="020B0604020202020204" pitchFamily="34" charset="0"/>
                <a:ea typeface="华文细黑" panose="02010600040101010101" pitchFamily="2" charset="-122"/>
              </a:rPr>
              <a:t>长时记忆</a:t>
            </a:r>
            <a:endParaRPr lang="zh-CN" altLang="en-US" sz="2000" b="1" dirty="0">
              <a:latin typeface="Arial" panose="020B0604020202020204" pitchFamily="34" charset="0"/>
              <a:ea typeface="华文细黑" panose="02010600040101010101" pitchFamily="2" charset="-122"/>
            </a:endParaRPr>
          </a:p>
        </p:txBody>
      </p:sp>
      <p:sp>
        <p:nvSpPr>
          <p:cNvPr id="73739" name="AutoShape 11"/>
          <p:cNvSpPr/>
          <p:nvPr/>
        </p:nvSpPr>
        <p:spPr>
          <a:xfrm>
            <a:off x="2468880" y="5703570"/>
            <a:ext cx="1216025" cy="398780"/>
          </a:xfrm>
          <a:prstGeom prst="flowChartProcess">
            <a:avLst/>
          </a:prstGeom>
          <a:solidFill>
            <a:srgbClr val="FFFFCC"/>
          </a:solidFill>
          <a:ln w="9525" cap="flat" cmpd="sng">
            <a:solidFill>
              <a:schemeClr val="tx1"/>
            </a:solidFill>
            <a:prstDash val="solid"/>
            <a:miter/>
            <a:headEnd type="none" w="med" len="med"/>
            <a:tailEnd type="none" w="med" len="med"/>
          </a:ln>
        </p:spPr>
        <p:txBody>
          <a:bodyPr wrap="square" anchor="ctr">
            <a:spAutoFit/>
          </a:bodyPr>
          <a:p>
            <a:pPr algn="ctr"/>
            <a:r>
              <a:rPr lang="zh-CN" altLang="en-US" sz="2000" b="1" dirty="0">
                <a:latin typeface="Arial" panose="020B0604020202020204" pitchFamily="34" charset="0"/>
                <a:ea typeface="华文细黑" panose="02010600040101010101" pitchFamily="2" charset="-122"/>
              </a:rPr>
              <a:t>遗忘</a:t>
            </a:r>
            <a:endParaRPr lang="zh-CN" altLang="en-US" sz="2000" b="1" dirty="0">
              <a:latin typeface="Arial" panose="020B0604020202020204" pitchFamily="34" charset="0"/>
              <a:ea typeface="华文细黑" panose="02010600040101010101" pitchFamily="2" charset="-122"/>
            </a:endParaRPr>
          </a:p>
        </p:txBody>
      </p:sp>
      <p:sp>
        <p:nvSpPr>
          <p:cNvPr id="73740" name="AutoShape 12"/>
          <p:cNvSpPr/>
          <p:nvPr/>
        </p:nvSpPr>
        <p:spPr>
          <a:xfrm>
            <a:off x="5951220" y="5703570"/>
            <a:ext cx="1216025" cy="398780"/>
          </a:xfrm>
          <a:prstGeom prst="flowChartProcess">
            <a:avLst/>
          </a:prstGeom>
          <a:solidFill>
            <a:srgbClr val="FFFFCC"/>
          </a:solidFill>
          <a:ln w="9525" cap="flat" cmpd="sng">
            <a:solidFill>
              <a:schemeClr val="tx1"/>
            </a:solidFill>
            <a:prstDash val="solid"/>
            <a:miter/>
            <a:headEnd type="none" w="med" len="med"/>
            <a:tailEnd type="none" w="med" len="med"/>
          </a:ln>
        </p:spPr>
        <p:txBody>
          <a:bodyPr wrap="square" anchor="ctr">
            <a:spAutoFit/>
          </a:bodyPr>
          <a:p>
            <a:pPr algn="ctr"/>
            <a:r>
              <a:rPr lang="zh-CN" altLang="en-US" sz="2000" b="1" dirty="0">
                <a:latin typeface="Arial" panose="020B0604020202020204" pitchFamily="34" charset="0"/>
                <a:ea typeface="华文细黑" panose="02010600040101010101" pitchFamily="2" charset="-122"/>
              </a:rPr>
              <a:t>遗忘</a:t>
            </a:r>
            <a:endParaRPr lang="zh-CN" altLang="en-US" sz="2000" b="1" dirty="0">
              <a:latin typeface="Arial" panose="020B0604020202020204" pitchFamily="34" charset="0"/>
              <a:ea typeface="华文细黑" panose="02010600040101010101" pitchFamily="2" charset="-122"/>
            </a:endParaRPr>
          </a:p>
        </p:txBody>
      </p:sp>
      <p:sp>
        <p:nvSpPr>
          <p:cNvPr id="8205" name="AutoShape 13"/>
          <p:cNvSpPr/>
          <p:nvPr/>
        </p:nvSpPr>
        <p:spPr>
          <a:xfrm rot="10800000">
            <a:off x="6156325" y="1775778"/>
            <a:ext cx="2119630" cy="1076324"/>
          </a:xfrm>
          <a:prstGeom prst="curvedUpArrow">
            <a:avLst>
              <a:gd name="adj1" fmla="val 37476"/>
              <a:gd name="adj2" fmla="val 79400"/>
              <a:gd name="adj3" fmla="val 33324"/>
            </a:avLst>
          </a:prstGeom>
          <a:solidFill>
            <a:schemeClr val="accent1"/>
          </a:solidFill>
          <a:ln w="9525" cap="flat" cmpd="sng">
            <a:solidFill>
              <a:schemeClr val="tx1"/>
            </a:solidFill>
            <a:prstDash val="solid"/>
            <a:miter/>
            <a:headEnd type="none" w="med" len="med"/>
            <a:tailEnd type="none" w="med" len="med"/>
          </a:ln>
        </p:spPr>
        <p:txBody>
          <a:bodyPr rot="10800000" wrap="square" anchor="ctr">
            <a:spAutoFit/>
          </a:bodyPr>
          <a:p>
            <a:pPr algn="ctr"/>
            <a:r>
              <a:rPr lang="zh-CN" altLang="en-US" sz="3200" b="1" dirty="0">
                <a:latin typeface="Arial" panose="020B0604020202020204" pitchFamily="34" charset="0"/>
                <a:ea typeface="华文细黑" panose="02010600040101010101" pitchFamily="2" charset="-122"/>
              </a:rPr>
              <a:t>复述</a:t>
            </a:r>
            <a:endParaRPr lang="zh-CN" altLang="en-US" sz="3200" b="1" dirty="0">
              <a:latin typeface="Arial" panose="020B0604020202020204" pitchFamily="34" charset="0"/>
              <a:ea typeface="华文细黑" panose="02010600040101010101" pitchFamily="2" charset="-122"/>
            </a:endParaRPr>
          </a:p>
          <a:p>
            <a:pPr algn="ctr"/>
            <a:r>
              <a:rPr lang="zh-CN" altLang="en-US" sz="3200" b="1" dirty="0">
                <a:latin typeface="Arial" panose="020B0604020202020204" pitchFamily="34" charset="0"/>
                <a:ea typeface="华文细黑" panose="02010600040101010101" pitchFamily="2" charset="-122"/>
              </a:rPr>
              <a:t>缓冲区</a:t>
            </a:r>
            <a:endParaRPr lang="zh-CN" altLang="en-US" sz="3200" b="1" dirty="0">
              <a:latin typeface="Arial" panose="020B0604020202020204" pitchFamily="34" charset="0"/>
              <a:ea typeface="华文细黑" panose="0201060004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3" name="直接连接符 12"/>
          <p:cNvCxnSpPr/>
          <p:nvPr>
            <p:custDataLst>
              <p:tags r:id="rId1"/>
            </p:custDataLst>
          </p:nvPr>
        </p:nvCxnSpPr>
        <p:spPr>
          <a:xfrm>
            <a:off x="821690" y="3633705"/>
            <a:ext cx="10483850" cy="0"/>
          </a:xfrm>
          <a:prstGeom prst="line">
            <a:avLst/>
          </a:prstGeom>
          <a:solidFill>
            <a:schemeClr val="dk1"/>
          </a:solidFill>
          <a:ln w="57150">
            <a:solidFill>
              <a:schemeClr val="accent4"/>
            </a:solidFill>
          </a:ln>
        </p:spPr>
        <p:style>
          <a:lnRef idx="2">
            <a:srgbClr val="8590CA">
              <a:shade val="50000"/>
            </a:srgbClr>
          </a:lnRef>
          <a:fillRef idx="1">
            <a:srgbClr val="8590CA"/>
          </a:fillRef>
          <a:effectRef idx="0">
            <a:srgbClr val="8590CA"/>
          </a:effectRef>
          <a:fontRef idx="minor">
            <a:sysClr val="window" lastClr="FFFFFF"/>
          </a:fontRef>
        </p:style>
      </p:cxnSp>
      <p:sp>
        <p:nvSpPr>
          <p:cNvPr id="2" name="椭圆 1"/>
          <p:cNvSpPr/>
          <p:nvPr>
            <p:custDataLst>
              <p:tags r:id="rId2"/>
            </p:custDataLst>
          </p:nvPr>
        </p:nvSpPr>
        <p:spPr>
          <a:xfrm>
            <a:off x="2336165" y="3490830"/>
            <a:ext cx="285750" cy="285750"/>
          </a:xfrm>
          <a:prstGeom prst="ellipse">
            <a:avLst/>
          </a:prstGeom>
          <a:solidFill>
            <a:schemeClr val="dk1"/>
          </a:solidFill>
          <a:ln w="57150">
            <a:solidFill>
              <a:schemeClr val="lt1"/>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32500" lnSpcReduction="20000"/>
          </a:bodyPr>
          <a:lstStyle/>
          <a:p>
            <a:pPr algn="ctr">
              <a:lnSpc>
                <a:spcPct val="14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椭圆 2"/>
          <p:cNvSpPr/>
          <p:nvPr>
            <p:custDataLst>
              <p:tags r:id="rId3"/>
            </p:custDataLst>
          </p:nvPr>
        </p:nvSpPr>
        <p:spPr>
          <a:xfrm>
            <a:off x="5920105" y="3490830"/>
            <a:ext cx="285750" cy="285750"/>
          </a:xfrm>
          <a:prstGeom prst="ellipse">
            <a:avLst/>
          </a:prstGeom>
          <a:solidFill>
            <a:schemeClr val="dk1"/>
          </a:solidFill>
          <a:ln w="57150">
            <a:solidFill>
              <a:schemeClr val="lt1"/>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32500" lnSpcReduction="20000"/>
          </a:bodyPr>
          <a:lstStyle/>
          <a:p>
            <a:pPr algn="ctr">
              <a:lnSpc>
                <a:spcPct val="14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1" name="文本框 30"/>
          <p:cNvSpPr txBox="1"/>
          <p:nvPr>
            <p:custDataLst>
              <p:tags r:id="rId4"/>
            </p:custDataLst>
          </p:nvPr>
        </p:nvSpPr>
        <p:spPr>
          <a:xfrm>
            <a:off x="821690" y="3919220"/>
            <a:ext cx="3439795" cy="953135"/>
          </a:xfrm>
          <a:prstGeom prst="rect">
            <a:avLst/>
          </a:prstGeom>
          <a:noFill/>
        </p:spPr>
        <p:txBody>
          <a:bodyPr wrap="square" rtlCol="0">
            <a:spAutoFit/>
          </a:bodyPr>
          <a:lstStyle/>
          <a:p>
            <a:pPr algn="just" fontAlgn="auto">
              <a:lnSpc>
                <a:spcPct val="100000"/>
              </a:lnSpc>
              <a:spcAft>
                <a:spcPts val="600"/>
              </a:spcAft>
              <a:buNone/>
            </a:pPr>
            <a:r>
              <a:rPr lang="zh-CN" altLang="en-US" sz="1400" dirty="0">
                <a:ea typeface="+mn-lt"/>
                <a:cs typeface="+mn-lt"/>
                <a:sym typeface="+mn-ea"/>
              </a:rPr>
              <a:t>表象就是感知过的事物不在面前时在头脑中重现出来的该事物的形象。表象分为记忆表象和想象表象两类，通常讲的表象就是记忆表象的简称。</a:t>
            </a:r>
            <a:endParaRPr lang="zh-CN" altLang="en-US" sz="1400" dirty="0">
              <a:ea typeface="+mn-lt"/>
              <a:cs typeface="+mn-lt"/>
              <a:sym typeface="+mn-ea"/>
            </a:endParaRPr>
          </a:p>
        </p:txBody>
      </p:sp>
      <p:sp>
        <p:nvSpPr>
          <p:cNvPr id="35" name="文本框 34"/>
          <p:cNvSpPr txBox="1"/>
          <p:nvPr>
            <p:custDataLst>
              <p:tags r:id="rId5"/>
            </p:custDataLst>
          </p:nvPr>
        </p:nvSpPr>
        <p:spPr>
          <a:xfrm>
            <a:off x="4467860" y="1570355"/>
            <a:ext cx="3188970" cy="1814830"/>
          </a:xfrm>
          <a:prstGeom prst="rect">
            <a:avLst/>
          </a:prstGeom>
          <a:noFill/>
        </p:spPr>
        <p:txBody>
          <a:bodyPr wrap="square" rtlCol="0" anchor="b" anchorCtr="0">
            <a:spAutoFit/>
          </a:bodyPr>
          <a:lstStyle/>
          <a:p>
            <a:pPr marL="0" lvl="0" indent="0" algn="just">
              <a:lnSpc>
                <a:spcPct val="100000"/>
              </a:lnSpc>
              <a:spcBef>
                <a:spcPts val="0"/>
              </a:spcBef>
              <a:spcAft>
                <a:spcPts val="0"/>
              </a:spcAft>
              <a:buSzPct val="100000"/>
            </a:pPr>
            <a:r>
              <a:rPr lang="zh-CN" altLang="en-US" sz="1400" dirty="0">
                <a:ea typeface="+mn-lt"/>
                <a:cs typeface="+mn-lt"/>
                <a:sym typeface="+mn-ea"/>
              </a:rPr>
              <a:t>语词的音、形、义都可以作为</a:t>
            </a:r>
            <a:r>
              <a:rPr lang="zh-CN" altLang="en-US" sz="1400" dirty="0">
                <a:solidFill>
                  <a:srgbClr val="C00000"/>
                </a:solidFill>
                <a:ea typeface="+mn-lt"/>
                <a:cs typeface="+mn-lt"/>
                <a:sym typeface="+mn-ea"/>
              </a:rPr>
              <a:t>信号</a:t>
            </a:r>
            <a:r>
              <a:rPr lang="zh-CN" altLang="en-US" sz="1400" dirty="0">
                <a:ea typeface="+mn-lt"/>
                <a:cs typeface="+mn-lt"/>
                <a:sym typeface="+mn-ea"/>
              </a:rPr>
              <a:t>，用来预示与揭示所标志的事物及其复杂的联系和关系，使我们能够把事物与事物、表象与表象联系起来，也可以把语词与语词联系起来构成记忆“组块”，形成逻辑系统或联想链，便于人们进行思想交流并掌握记忆的规律和方法。</a:t>
            </a:r>
            <a:endParaRPr lang="zh-CN" altLang="en-US" sz="1400" dirty="0">
              <a:ea typeface="+mn-lt"/>
              <a:cs typeface="+mn-lt"/>
              <a:sym typeface="+mn-ea"/>
            </a:endParaRPr>
          </a:p>
        </p:txBody>
      </p:sp>
      <p:grpSp>
        <p:nvGrpSpPr>
          <p:cNvPr id="7" name="组合 6"/>
          <p:cNvGrpSpPr/>
          <p:nvPr/>
        </p:nvGrpSpPr>
        <p:grpSpPr>
          <a:xfrm>
            <a:off x="1297940" y="2307590"/>
            <a:ext cx="2362200" cy="1040130"/>
            <a:chOff x="2044" y="3805"/>
            <a:chExt cx="3720" cy="1638"/>
          </a:xfrm>
        </p:grpSpPr>
        <p:sp>
          <p:nvSpPr>
            <p:cNvPr id="19" name="矩形: 圆角 18"/>
            <p:cNvSpPr/>
            <p:nvPr>
              <p:custDataLst>
                <p:tags r:id="rId6"/>
              </p:custDataLst>
            </p:nvPr>
          </p:nvSpPr>
          <p:spPr>
            <a:xfrm>
              <a:off x="2044" y="3805"/>
              <a:ext cx="3720" cy="1361"/>
            </a:xfrm>
            <a:prstGeom prst="roundRect">
              <a:avLst>
                <a:gd name="adj" fmla="val 8342"/>
              </a:avLst>
            </a:prstGeom>
            <a:solidFill>
              <a:schemeClr val="accent1">
                <a:lumMod val="75000"/>
              </a:scheme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20" name="等腰三角形 19"/>
            <p:cNvSpPr/>
            <p:nvPr>
              <p:custDataLst>
                <p:tags r:id="rId7"/>
              </p:custDataLst>
            </p:nvPr>
          </p:nvSpPr>
          <p:spPr>
            <a:xfrm rot="10800000">
              <a:off x="3735" y="5153"/>
              <a:ext cx="336" cy="290"/>
            </a:xfrm>
            <a:prstGeom prst="triangle">
              <a:avLst>
                <a:gd name="adj" fmla="val 55037"/>
              </a:avLst>
            </a:prstGeom>
            <a:solidFill>
              <a:schemeClr val="accent1">
                <a:lumMod val="75000"/>
              </a:scheme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6" name="文本框 35"/>
            <p:cNvSpPr txBox="1"/>
            <p:nvPr>
              <p:custDataLst>
                <p:tags r:id="rId8"/>
              </p:custDataLst>
            </p:nvPr>
          </p:nvSpPr>
          <p:spPr>
            <a:xfrm>
              <a:off x="2290" y="4066"/>
              <a:ext cx="3227" cy="883"/>
            </a:xfrm>
            <a:prstGeom prst="rect">
              <a:avLst/>
            </a:prstGeom>
            <a:noFill/>
          </p:spPr>
          <p:txBody>
            <a:bodyPr wrap="square" rtlCol="0" anchor="ctr">
              <a:noAutofit/>
            </a:bodyPr>
            <a:lstStyle/>
            <a:p>
              <a:pPr algn="ctr">
                <a:lnSpc>
                  <a:spcPct val="120000"/>
                </a:lnSpc>
              </a:pPr>
              <a:r>
                <a:rPr sz="2000" b="1" spc="300">
                  <a:solidFill>
                    <a:schemeClr val="dk1"/>
                  </a:solidFill>
                  <a:latin typeface="Arial" panose="020B0604020202020204" pitchFamily="34" charset="0"/>
                  <a:ea typeface="汉仪旗黑-55简" panose="00020600040101010101" charset="-122"/>
                  <a:sym typeface="Arial" panose="020B0604020202020204" pitchFamily="34" charset="0"/>
                </a:rPr>
                <a:t>（一）</a:t>
              </a:r>
              <a:endParaRPr sz="2000" b="1" spc="300">
                <a:solidFill>
                  <a:schemeClr val="dk1"/>
                </a:solidFill>
                <a:latin typeface="Arial" panose="020B0604020202020204" pitchFamily="34" charset="0"/>
                <a:ea typeface="汉仪旗黑-55简" panose="00020600040101010101" charset="-122"/>
                <a:sym typeface="Arial" panose="020B0604020202020204" pitchFamily="34" charset="0"/>
              </a:endParaRPr>
            </a:p>
            <a:p>
              <a:pPr algn="ctr">
                <a:lnSpc>
                  <a:spcPct val="120000"/>
                </a:lnSpc>
              </a:pPr>
              <a:r>
                <a:rPr sz="2000" b="1" spc="300">
                  <a:solidFill>
                    <a:schemeClr val="dk1"/>
                  </a:solidFill>
                  <a:latin typeface="Arial" panose="020B0604020202020204" pitchFamily="34" charset="0"/>
                  <a:ea typeface="汉仪旗黑-55简" panose="00020600040101010101" charset="-122"/>
                  <a:sym typeface="Arial" panose="020B0604020202020204" pitchFamily="34" charset="0"/>
                </a:rPr>
                <a:t>记忆表象</a:t>
              </a:r>
              <a:endParaRPr sz="2000" b="1" spc="300">
                <a:solidFill>
                  <a:schemeClr val="dk1"/>
                </a:solidFill>
                <a:latin typeface="Arial" panose="020B0604020202020204" pitchFamily="34" charset="0"/>
                <a:ea typeface="汉仪旗黑-55简" panose="00020600040101010101" charset="-122"/>
                <a:sym typeface="Arial" panose="020B0604020202020204" pitchFamily="34" charset="0"/>
              </a:endParaRPr>
            </a:p>
          </p:txBody>
        </p:sp>
      </p:grpSp>
      <p:grpSp>
        <p:nvGrpSpPr>
          <p:cNvPr id="5" name="组合 4"/>
          <p:cNvGrpSpPr/>
          <p:nvPr/>
        </p:nvGrpSpPr>
        <p:grpSpPr>
          <a:xfrm>
            <a:off x="4881880" y="3919220"/>
            <a:ext cx="2362200" cy="1048385"/>
            <a:chOff x="7688" y="6343"/>
            <a:chExt cx="3720" cy="1651"/>
          </a:xfrm>
        </p:grpSpPr>
        <p:sp>
          <p:nvSpPr>
            <p:cNvPr id="27" name="矩形: 圆角 26"/>
            <p:cNvSpPr/>
            <p:nvPr>
              <p:custDataLst>
                <p:tags r:id="rId9"/>
              </p:custDataLst>
            </p:nvPr>
          </p:nvSpPr>
          <p:spPr>
            <a:xfrm>
              <a:off x="7688" y="6633"/>
              <a:ext cx="3720" cy="1361"/>
            </a:xfrm>
            <a:prstGeom prst="roundRect">
              <a:avLst>
                <a:gd name="adj" fmla="val 8342"/>
              </a:avLst>
            </a:prstGeom>
            <a:solidFill>
              <a:srgbClr val="53B9A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29" name="等腰三角形 28"/>
            <p:cNvSpPr/>
            <p:nvPr>
              <p:custDataLst>
                <p:tags r:id="rId10"/>
              </p:custDataLst>
            </p:nvPr>
          </p:nvSpPr>
          <p:spPr>
            <a:xfrm>
              <a:off x="9379" y="6343"/>
              <a:ext cx="336" cy="290"/>
            </a:xfrm>
            <a:prstGeom prst="triangle">
              <a:avLst>
                <a:gd name="adj" fmla="val 53117"/>
              </a:avLst>
            </a:prstGeom>
            <a:solidFill>
              <a:srgbClr val="53B9A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7" name="文本框 36"/>
            <p:cNvSpPr txBox="1"/>
            <p:nvPr>
              <p:custDataLst>
                <p:tags r:id="rId11"/>
              </p:custDataLst>
            </p:nvPr>
          </p:nvSpPr>
          <p:spPr>
            <a:xfrm>
              <a:off x="7934" y="6952"/>
              <a:ext cx="3227" cy="725"/>
            </a:xfrm>
            <a:prstGeom prst="rect">
              <a:avLst/>
            </a:prstGeom>
            <a:noFill/>
          </p:spPr>
          <p:txBody>
            <a:bodyPr wrap="square" rtlCol="0" anchor="ctr">
              <a:spAutoFit/>
            </a:bodyPr>
            <a:lstStyle/>
            <a:p>
              <a:pPr algn="ctr">
                <a:lnSpc>
                  <a:spcPct val="120000"/>
                </a:lnSpc>
              </a:pPr>
              <a:r>
                <a:rPr lang="zh-CN" altLang="en-US" sz="2000" b="1" spc="300">
                  <a:solidFill>
                    <a:schemeClr val="dk1"/>
                  </a:solidFill>
                  <a:latin typeface="Arial" panose="020B0604020202020204" pitchFamily="34" charset="0"/>
                  <a:ea typeface="汉仪旗黑-55简" panose="00020600040101010101" charset="-122"/>
                  <a:sym typeface="Arial" panose="020B0604020202020204" pitchFamily="34" charset="0"/>
                </a:rPr>
                <a:t>（二）语词</a:t>
              </a:r>
              <a:endParaRPr lang="zh-CN" altLang="en-US" sz="2000" b="1" spc="300">
                <a:solidFill>
                  <a:schemeClr val="dk1"/>
                </a:solidFill>
                <a:latin typeface="Arial" panose="020B0604020202020204" pitchFamily="34" charset="0"/>
                <a:ea typeface="汉仪旗黑-55简" panose="00020600040101010101" charset="-122"/>
                <a:sym typeface="Arial" panose="020B0604020202020204" pitchFamily="34" charset="0"/>
              </a:endParaRPr>
            </a:p>
          </p:txBody>
        </p:sp>
      </p:grpSp>
      <p:sp>
        <p:nvSpPr>
          <p:cNvPr id="38" name="椭圆 37"/>
          <p:cNvSpPr/>
          <p:nvPr>
            <p:custDataLst>
              <p:tags r:id="rId12"/>
            </p:custDataLst>
          </p:nvPr>
        </p:nvSpPr>
        <p:spPr>
          <a:xfrm>
            <a:off x="9520555" y="3490830"/>
            <a:ext cx="285750" cy="285750"/>
          </a:xfrm>
          <a:prstGeom prst="ellipse">
            <a:avLst/>
          </a:prstGeom>
          <a:solidFill>
            <a:schemeClr val="dk1"/>
          </a:solidFill>
          <a:ln w="57150">
            <a:solidFill>
              <a:schemeClr val="lt1"/>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32500" lnSpcReduction="20000"/>
          </a:bodyPr>
          <a:lstStyle/>
          <a:p>
            <a:pPr algn="ctr">
              <a:lnSpc>
                <a:spcPct val="14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42" name="文本框 41"/>
          <p:cNvSpPr txBox="1"/>
          <p:nvPr>
            <p:custDataLst>
              <p:tags r:id="rId13"/>
            </p:custDataLst>
          </p:nvPr>
        </p:nvSpPr>
        <p:spPr>
          <a:xfrm>
            <a:off x="7864475" y="3919220"/>
            <a:ext cx="3439160" cy="2030095"/>
          </a:xfrm>
          <a:prstGeom prst="rect">
            <a:avLst/>
          </a:prstGeom>
          <a:noFill/>
        </p:spPr>
        <p:txBody>
          <a:bodyPr wrap="square" rtlCol="0">
            <a:spAutoFit/>
          </a:bodyPr>
          <a:lstStyle/>
          <a:p>
            <a:pPr indent="0" algn="just" fontAlgn="auto">
              <a:lnSpc>
                <a:spcPct val="100000"/>
              </a:lnSpc>
            </a:pPr>
            <a:r>
              <a:rPr lang="zh-CN" altLang="en-US" sz="1400" dirty="0">
                <a:ea typeface="+mn-lt"/>
                <a:sym typeface="+mn-ea"/>
              </a:rPr>
              <a:t>记忆表象与语词两者之间有着密切的关系。</a:t>
            </a:r>
            <a:r>
              <a:rPr lang="zh-CN" altLang="en-US" sz="1400" dirty="0">
                <a:solidFill>
                  <a:srgbClr val="C00000"/>
                </a:solidFill>
                <a:ea typeface="+mn-lt"/>
                <a:sym typeface="+mn-ea"/>
              </a:rPr>
              <a:t>首先</a:t>
            </a:r>
            <a:r>
              <a:rPr lang="zh-CN" altLang="en-US" sz="1400" dirty="0">
                <a:ea typeface="+mn-lt"/>
                <a:sym typeface="+mn-ea"/>
              </a:rPr>
              <a:t>，记忆表象可以使语词形象化和具体化，并使语词的活动更具有稳定性。</a:t>
            </a:r>
            <a:r>
              <a:rPr lang="zh-CN" altLang="en-US" sz="1400" dirty="0">
                <a:solidFill>
                  <a:srgbClr val="C00000"/>
                </a:solidFill>
                <a:ea typeface="+mn-lt"/>
                <a:sym typeface="+mn-ea"/>
              </a:rPr>
              <a:t>其次</a:t>
            </a:r>
            <a:r>
              <a:rPr lang="zh-CN" altLang="en-US" sz="1400" dirty="0">
                <a:ea typeface="+mn-lt"/>
                <a:sym typeface="+mn-ea"/>
              </a:rPr>
              <a:t>，语词对记忆表象有改造和说明的作用。离开语词表征的记忆表象往往是片面的、不够精确的。同时，借助于语词，人可以唤起记忆表象并对它进行控制，也可以利用它与别人交流。</a:t>
            </a:r>
            <a:r>
              <a:rPr lang="zh-CN" altLang="en-US" sz="1400" dirty="0">
                <a:solidFill>
                  <a:srgbClr val="C00000"/>
                </a:solidFill>
                <a:ea typeface="+mn-lt"/>
                <a:sym typeface="+mn-ea"/>
              </a:rPr>
              <a:t>最后</a:t>
            </a:r>
            <a:r>
              <a:rPr lang="zh-CN" altLang="en-US" sz="1400" dirty="0">
                <a:ea typeface="+mn-lt"/>
                <a:sym typeface="+mn-ea"/>
              </a:rPr>
              <a:t>，记忆表象和语词可以相互结合、互为依据、相得益彰。</a:t>
            </a:r>
            <a:endParaRPr lang="zh-CN" altLang="en-US" sz="1400" dirty="0">
              <a:ea typeface="+mn-lt"/>
              <a:sym typeface="+mn-ea"/>
            </a:endParaRPr>
          </a:p>
        </p:txBody>
      </p:sp>
      <p:grpSp>
        <p:nvGrpSpPr>
          <p:cNvPr id="6" name="组合 5"/>
          <p:cNvGrpSpPr/>
          <p:nvPr/>
        </p:nvGrpSpPr>
        <p:grpSpPr>
          <a:xfrm>
            <a:off x="8482330" y="2018665"/>
            <a:ext cx="2362200" cy="1314450"/>
            <a:chOff x="13358" y="3350"/>
            <a:chExt cx="3720" cy="2070"/>
          </a:xfrm>
        </p:grpSpPr>
        <p:sp>
          <p:nvSpPr>
            <p:cNvPr id="40" name="矩形: 圆角 39"/>
            <p:cNvSpPr/>
            <p:nvPr>
              <p:custDataLst>
                <p:tags r:id="rId14"/>
              </p:custDataLst>
            </p:nvPr>
          </p:nvSpPr>
          <p:spPr>
            <a:xfrm>
              <a:off x="13358" y="3350"/>
              <a:ext cx="3720" cy="1816"/>
            </a:xfrm>
            <a:prstGeom prst="roundRect">
              <a:avLst>
                <a:gd name="adj" fmla="val 8342"/>
              </a:avLst>
            </a:prstGeom>
            <a:solidFill>
              <a:srgbClr val="FFC000"/>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14" name="等腰三角形 13"/>
            <p:cNvSpPr/>
            <p:nvPr>
              <p:custDataLst>
                <p:tags r:id="rId15"/>
              </p:custDataLst>
            </p:nvPr>
          </p:nvSpPr>
          <p:spPr>
            <a:xfrm rot="10800000">
              <a:off x="15050" y="5130"/>
              <a:ext cx="336" cy="290"/>
            </a:xfrm>
            <a:prstGeom prst="triangle">
              <a:avLst>
                <a:gd name="adj" fmla="val 47002"/>
              </a:avLst>
            </a:prstGeom>
            <a:solidFill>
              <a:srgbClr val="FFC000"/>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16"/>
              </p:custDataLst>
            </p:nvPr>
          </p:nvSpPr>
          <p:spPr>
            <a:xfrm>
              <a:off x="13623" y="3816"/>
              <a:ext cx="3227" cy="883"/>
            </a:xfrm>
            <a:prstGeom prst="rect">
              <a:avLst/>
            </a:prstGeom>
            <a:noFill/>
          </p:spPr>
          <p:txBody>
            <a:bodyPr wrap="square" rtlCol="0" anchor="ctr">
              <a:noAutofit/>
            </a:bodyPr>
            <a:lstStyle/>
            <a:p>
              <a:pPr algn="ctr">
                <a:lnSpc>
                  <a:spcPct val="120000"/>
                </a:lnSpc>
              </a:pPr>
              <a:r>
                <a:rPr lang="zh-CN" altLang="en-US" sz="2000" b="1" spc="300">
                  <a:solidFill>
                    <a:schemeClr val="dk1"/>
                  </a:solidFill>
                  <a:latin typeface="Arial" panose="020B0604020202020204" pitchFamily="34" charset="0"/>
                  <a:ea typeface="汉仪旗黑-55简" panose="00020600040101010101" charset="-122"/>
                  <a:sym typeface="Arial" panose="020B0604020202020204" pitchFamily="34" charset="0"/>
                </a:rPr>
                <a:t>（三）</a:t>
              </a:r>
              <a:endParaRPr lang="zh-CN" altLang="en-US" sz="2000" b="1" spc="300">
                <a:solidFill>
                  <a:schemeClr val="dk1"/>
                </a:solidFill>
                <a:latin typeface="Arial" panose="020B0604020202020204" pitchFamily="34" charset="0"/>
                <a:ea typeface="汉仪旗黑-55简" panose="00020600040101010101" charset="-122"/>
                <a:sym typeface="Arial" panose="020B0604020202020204" pitchFamily="34" charset="0"/>
              </a:endParaRPr>
            </a:p>
            <a:p>
              <a:pPr algn="ctr">
                <a:lnSpc>
                  <a:spcPct val="120000"/>
                </a:lnSpc>
              </a:pPr>
              <a:r>
                <a:rPr lang="zh-CN" altLang="en-US" sz="2000" b="1" spc="300">
                  <a:solidFill>
                    <a:schemeClr val="dk1"/>
                  </a:solidFill>
                  <a:latin typeface="Arial" panose="020B0604020202020204" pitchFamily="34" charset="0"/>
                  <a:ea typeface="汉仪旗黑-55简" panose="00020600040101010101" charset="-122"/>
                  <a:sym typeface="Arial" panose="020B0604020202020204" pitchFamily="34" charset="0"/>
                </a:rPr>
                <a:t>记忆表象</a:t>
              </a:r>
              <a:endParaRPr lang="zh-CN" altLang="en-US" sz="2000" b="1" spc="300">
                <a:solidFill>
                  <a:schemeClr val="dk1"/>
                </a:solidFill>
                <a:latin typeface="Arial" panose="020B0604020202020204" pitchFamily="34" charset="0"/>
                <a:ea typeface="汉仪旗黑-55简" panose="00020600040101010101" charset="-122"/>
                <a:sym typeface="Arial" panose="020B0604020202020204" pitchFamily="34" charset="0"/>
              </a:endParaRPr>
            </a:p>
            <a:p>
              <a:pPr algn="ctr">
                <a:lnSpc>
                  <a:spcPct val="120000"/>
                </a:lnSpc>
              </a:pPr>
              <a:r>
                <a:rPr lang="zh-CN" altLang="en-US" sz="2000" b="1" spc="300">
                  <a:solidFill>
                    <a:schemeClr val="dk1"/>
                  </a:solidFill>
                  <a:latin typeface="Arial" panose="020B0604020202020204" pitchFamily="34" charset="0"/>
                  <a:ea typeface="汉仪旗黑-55简" panose="00020600040101010101" charset="-122"/>
                  <a:sym typeface="Arial" panose="020B0604020202020204" pitchFamily="34" charset="0"/>
                </a:rPr>
                <a:t>与语词的关系</a:t>
              </a:r>
              <a:endParaRPr lang="zh-CN" altLang="en-US" sz="2000" b="1" spc="300">
                <a:solidFill>
                  <a:schemeClr val="dk1"/>
                </a:solidFill>
                <a:latin typeface="Arial" panose="020B0604020202020204" pitchFamily="34" charset="0"/>
                <a:ea typeface="汉仪旗黑-55简" panose="00020600040101010101" charset="-122"/>
                <a:sym typeface="Arial" panose="020B0604020202020204" pitchFamily="34" charset="0"/>
              </a:endParaRPr>
            </a:p>
          </p:txBody>
        </p:sp>
      </p:grpSp>
      <p:sp>
        <p:nvSpPr>
          <p:cNvPr id="15" name="文本框 14"/>
          <p:cNvSpPr txBox="1"/>
          <p:nvPr/>
        </p:nvSpPr>
        <p:spPr>
          <a:xfrm>
            <a:off x="1280795" y="387350"/>
            <a:ext cx="6362065" cy="755650"/>
          </a:xfrm>
          <a:prstGeom prst="rect">
            <a:avLst/>
          </a:prstGeom>
          <a:noFill/>
          <a:effectLst/>
        </p:spPr>
        <p:txBody>
          <a:bodyPr wrap="square" rtlCol="0">
            <a:spAutoFit/>
          </a:bodyPr>
          <a:p>
            <a:pPr>
              <a:lnSpc>
                <a:spcPct val="120000"/>
              </a:lnSpc>
            </a:pPr>
            <a:r>
              <a:rPr lang="zh-CN" altLang="en-US" sz="3600" dirty="0">
                <a:solidFill>
                  <a:schemeClr val="accent2">
                    <a:lumMod val="50000"/>
                  </a:schemeClr>
                </a:solidFill>
                <a:effectLst>
                  <a:outerShdw blurRad="25400" dist="25400" dir="2700000" algn="tl" rotWithShape="0">
                    <a:prstClr val="black">
                      <a:alpha val="40000"/>
                    </a:prstClr>
                  </a:outerShdw>
                </a:effectLst>
                <a:latin typeface="微软雅黑" panose="020B0503020204020204" charset="-122"/>
                <a:ea typeface="微软雅黑" panose="020B0503020204020204" charset="-122"/>
                <a:cs typeface="黑体" panose="02010609060101010101" charset="-122"/>
              </a:rPr>
              <a:t>三、记忆的形式</a:t>
            </a:r>
            <a:endParaRPr lang="zh-CN" altLang="en-US" sz="3600" dirty="0">
              <a:solidFill>
                <a:schemeClr val="accent2">
                  <a:lumMod val="50000"/>
                </a:schemeClr>
              </a:solidFill>
              <a:effectLst>
                <a:outerShdw blurRad="25400" dist="25400" dir="2700000" algn="tl" rotWithShape="0">
                  <a:prstClr val="black">
                    <a:alpha val="40000"/>
                  </a:prstClr>
                </a:outerShdw>
              </a:effectLst>
              <a:latin typeface="微软雅黑" panose="020B0503020204020204" charset="-122"/>
              <a:ea typeface="微软雅黑" panose="020B0503020204020204" charset="-122"/>
              <a:cs typeface="黑体" panose="02010609060101010101" charset="-122"/>
            </a:endParaRPr>
          </a:p>
        </p:txBody>
      </p:sp>
      <p:pic>
        <p:nvPicPr>
          <p:cNvPr id="16" name="图形 15"/>
          <p:cNvPicPr>
            <a:picLocks noChangeAspect="1"/>
          </p:cNvPicPr>
          <p:nvPr/>
        </p:nvPicPr>
        <p:blipFill>
          <a:blip r:embed="rId17"/>
          <a:stretch>
            <a:fillRect/>
          </a:stretch>
        </p:blipFill>
        <p:spPr>
          <a:xfrm>
            <a:off x="514929" y="38757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18"/>
          <a:stretch>
            <a:fillRect/>
          </a:stretch>
        </p:blipFill>
        <p:spPr>
          <a:xfrm>
            <a:off x="8375650" y="806450"/>
            <a:ext cx="534035" cy="53403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19"/>
          <a:stretch>
            <a:fillRect/>
          </a:stretch>
        </p:blipFill>
        <p:spPr>
          <a:xfrm>
            <a:off x="10791190" y="1454785"/>
            <a:ext cx="499745" cy="499745"/>
          </a:xfrm>
          <a:prstGeom prst="rect">
            <a:avLst/>
          </a:prstGeom>
          <a:effectLst>
            <a:outerShdw blurRad="12700" dist="12700" dir="2700000" algn="tl" rotWithShape="0">
              <a:prstClr val="black">
                <a:alpha val="40000"/>
              </a:prstClr>
            </a:outerShdw>
          </a:effectLst>
        </p:spPr>
      </p:pic>
      <p:sp>
        <p:nvSpPr>
          <p:cNvPr id="4" name="文本框 3"/>
          <p:cNvSpPr txBox="1"/>
          <p:nvPr/>
        </p:nvSpPr>
        <p:spPr>
          <a:xfrm>
            <a:off x="1318260" y="6235065"/>
            <a:ext cx="9555480" cy="368300"/>
          </a:xfrm>
          <a:prstGeom prst="rect">
            <a:avLst/>
          </a:prstGeom>
          <a:noFill/>
        </p:spPr>
        <p:txBody>
          <a:bodyPr wrap="none" rtlCol="0" anchor="t">
            <a:spAutoFit/>
          </a:bodyPr>
          <a:p>
            <a:pPr indent="0" algn="just" fontAlgn="auto">
              <a:lnSpc>
                <a:spcPct val="100000"/>
              </a:lnSpc>
            </a:pPr>
            <a:r>
              <a:rPr lang="zh-CN" altLang="en-US" dirty="0">
                <a:solidFill>
                  <a:srgbClr val="C00000"/>
                </a:solidFill>
                <a:ea typeface="+mn-lt"/>
                <a:sym typeface="+mn-ea"/>
              </a:rPr>
              <a:t>心理实验表明，具有由记忆表象系统和语词系统共同标志的内容，可以获得最佳的记忆效果。</a:t>
            </a:r>
            <a:endParaRPr lang="zh-CN" altLang="en-US" dirty="0">
              <a:solidFill>
                <a:srgbClr val="C00000"/>
              </a:solidFill>
              <a:ea typeface="+mn-lt"/>
              <a:sym typeface="+mn-ea"/>
            </a:endParaRPr>
          </a:p>
        </p:txBody>
      </p:sp>
    </p:spTree>
    <p:custDataLst>
      <p:tags r:id="rId20"/>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416685" y="501790"/>
            <a:ext cx="4819650" cy="755650"/>
          </a:xfrm>
          <a:prstGeom prst="rect">
            <a:avLst/>
          </a:prstGeom>
          <a:noFill/>
          <a:effectLst/>
        </p:spPr>
        <p:txBody>
          <a:bodyPr wrap="square" rtlCol="0">
            <a:spAutoFit/>
          </a:bodyPr>
          <a:p>
            <a:pPr>
              <a:lnSpc>
                <a:spcPct val="120000"/>
              </a:lnSpc>
            </a:pPr>
            <a:r>
              <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表象的特征</a:t>
            </a:r>
            <a:endPar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555569" y="506954"/>
            <a:ext cx="861262" cy="745322"/>
          </a:xfrm>
          <a:prstGeom prst="rect">
            <a:avLst/>
          </a:prstGeom>
          <a:effectLst>
            <a:outerShdw blurRad="25400" dist="25400" dir="8100000" algn="tr" rotWithShape="0">
              <a:prstClr val="black">
                <a:alpha val="40000"/>
              </a:prstClr>
            </a:outerShdw>
          </a:effectLst>
        </p:spPr>
      </p:pic>
      <p:sp>
        <p:nvSpPr>
          <p:cNvPr id="455" name="任意多边形: 形状 3"/>
          <p:cNvSpPr/>
          <p:nvPr>
            <p:custDataLst>
              <p:tags r:id="rId2"/>
            </p:custDataLst>
          </p:nvPr>
        </p:nvSpPr>
        <p:spPr>
          <a:xfrm>
            <a:off x="-5701589" y="2571018"/>
            <a:ext cx="17335229" cy="5125182"/>
          </a:xfrm>
          <a:custGeom>
            <a:avLst/>
            <a:gdLst>
              <a:gd name="connsiteX0" fmla="*/ 1558609 w 15106252"/>
              <a:gd name="connsiteY0" fmla="*/ 5002560 h 5852756"/>
              <a:gd name="connsiteX1" fmla="*/ 7529103 w 15106252"/>
              <a:gd name="connsiteY1" fmla="*/ 254 h 5852756"/>
              <a:gd name="connsiteX2" fmla="*/ 12961714 w 15106252"/>
              <a:gd name="connsiteY2" fmla="*/ 5231160 h 5852756"/>
              <a:gd name="connsiteX3" fmla="*/ 14319867 w 15106252"/>
              <a:gd name="connsiteY3" fmla="*/ 5392524 h 5852756"/>
              <a:gd name="connsiteX4" fmla="*/ 1195538 w 15106252"/>
              <a:gd name="connsiteY4" fmla="*/ 5836277 h 5852756"/>
              <a:gd name="connsiteX5" fmla="*/ 644209 w 15106252"/>
              <a:gd name="connsiteY5" fmla="*/ 4747065 h 5852756"/>
              <a:gd name="connsiteX6" fmla="*/ 1558609 w 15106252"/>
              <a:gd name="connsiteY6" fmla="*/ 5002560 h 5852756"/>
              <a:gd name="connsiteX0-1" fmla="*/ 1558609 w 15106252"/>
              <a:gd name="connsiteY0-2" fmla="*/ 5002837 h 5853033"/>
              <a:gd name="connsiteX1-3" fmla="*/ 7529103 w 15106252"/>
              <a:gd name="connsiteY1-4" fmla="*/ 531 h 5853033"/>
              <a:gd name="connsiteX2-5" fmla="*/ 12961714 w 15106252"/>
              <a:gd name="connsiteY2-6" fmla="*/ 5231437 h 5853033"/>
              <a:gd name="connsiteX3-7" fmla="*/ 14319867 w 15106252"/>
              <a:gd name="connsiteY3-8" fmla="*/ 5392801 h 5853033"/>
              <a:gd name="connsiteX4-9" fmla="*/ 1195538 w 15106252"/>
              <a:gd name="connsiteY4-10" fmla="*/ 5836554 h 5853033"/>
              <a:gd name="connsiteX5-11" fmla="*/ 644209 w 15106252"/>
              <a:gd name="connsiteY5-12" fmla="*/ 4747342 h 5853033"/>
              <a:gd name="connsiteX6-13" fmla="*/ 1558609 w 15106252"/>
              <a:gd name="connsiteY6-14" fmla="*/ 5002837 h 5853033"/>
              <a:gd name="connsiteX0-15" fmla="*/ 4643258 w 15259442"/>
              <a:gd name="connsiteY0-16" fmla="*/ 5217460 h 5852503"/>
              <a:gd name="connsiteX1-17" fmla="*/ 7682293 w 15259442"/>
              <a:gd name="connsiteY1-18" fmla="*/ 1 h 5852503"/>
              <a:gd name="connsiteX2-19" fmla="*/ 13114904 w 15259442"/>
              <a:gd name="connsiteY2-20" fmla="*/ 5230907 h 5852503"/>
              <a:gd name="connsiteX3-21" fmla="*/ 14473057 w 15259442"/>
              <a:gd name="connsiteY3-22" fmla="*/ 5392271 h 5852503"/>
              <a:gd name="connsiteX4-23" fmla="*/ 1348728 w 15259442"/>
              <a:gd name="connsiteY4-24" fmla="*/ 5836024 h 5852503"/>
              <a:gd name="connsiteX5-25" fmla="*/ 797399 w 15259442"/>
              <a:gd name="connsiteY5-26" fmla="*/ 4746812 h 5852503"/>
              <a:gd name="connsiteX6-27" fmla="*/ 4643258 w 15259442"/>
              <a:gd name="connsiteY6-28" fmla="*/ 5217460 h 5852503"/>
              <a:gd name="connsiteX0-29" fmla="*/ 4643258 w 14846456"/>
              <a:gd name="connsiteY0-30" fmla="*/ 5218188 h 5855411"/>
              <a:gd name="connsiteX1-31" fmla="*/ 7682293 w 14846456"/>
              <a:gd name="connsiteY1-32" fmla="*/ 729 h 5855411"/>
              <a:gd name="connsiteX2-33" fmla="*/ 10949927 w 14846456"/>
              <a:gd name="connsiteY2-34" fmla="*/ 4841670 h 5855411"/>
              <a:gd name="connsiteX3-35" fmla="*/ 14473057 w 14846456"/>
              <a:gd name="connsiteY3-36" fmla="*/ 5392999 h 5855411"/>
              <a:gd name="connsiteX4-37" fmla="*/ 1348728 w 14846456"/>
              <a:gd name="connsiteY4-38" fmla="*/ 5836752 h 5855411"/>
              <a:gd name="connsiteX5-39" fmla="*/ 797399 w 14846456"/>
              <a:gd name="connsiteY5-40" fmla="*/ 4747540 h 5855411"/>
              <a:gd name="connsiteX6-41" fmla="*/ 4643258 w 14846456"/>
              <a:gd name="connsiteY6-42" fmla="*/ 5218188 h 5855411"/>
              <a:gd name="connsiteX0-43" fmla="*/ 3806597 w 14803172"/>
              <a:gd name="connsiteY0-44" fmla="*/ 4532180 h 5855203"/>
              <a:gd name="connsiteX1-45" fmla="*/ 7639009 w 14803172"/>
              <a:gd name="connsiteY1-46" fmla="*/ 521 h 5855203"/>
              <a:gd name="connsiteX2-47" fmla="*/ 10906643 w 14803172"/>
              <a:gd name="connsiteY2-48" fmla="*/ 4841462 h 5855203"/>
              <a:gd name="connsiteX3-49" fmla="*/ 14429773 w 14803172"/>
              <a:gd name="connsiteY3-50" fmla="*/ 5392791 h 5855203"/>
              <a:gd name="connsiteX4-51" fmla="*/ 1305444 w 14803172"/>
              <a:gd name="connsiteY4-52" fmla="*/ 5836544 h 5855203"/>
              <a:gd name="connsiteX5-53" fmla="*/ 754115 w 14803172"/>
              <a:gd name="connsiteY5-54" fmla="*/ 4747332 h 5855203"/>
              <a:gd name="connsiteX6-55" fmla="*/ 3806597 w 14803172"/>
              <a:gd name="connsiteY6-56" fmla="*/ 4532180 h 5855203"/>
              <a:gd name="connsiteX0-57" fmla="*/ 3806597 w 14803172"/>
              <a:gd name="connsiteY0-58" fmla="*/ 4532097 h 5855120"/>
              <a:gd name="connsiteX1-59" fmla="*/ 7639009 w 14803172"/>
              <a:gd name="connsiteY1-60" fmla="*/ 438 h 5855120"/>
              <a:gd name="connsiteX2-61" fmla="*/ 10906643 w 14803172"/>
              <a:gd name="connsiteY2-62" fmla="*/ 4841379 h 5855120"/>
              <a:gd name="connsiteX3-63" fmla="*/ 14429773 w 14803172"/>
              <a:gd name="connsiteY3-64" fmla="*/ 5392708 h 5855120"/>
              <a:gd name="connsiteX4-65" fmla="*/ 1305444 w 14803172"/>
              <a:gd name="connsiteY4-66" fmla="*/ 5836461 h 5855120"/>
              <a:gd name="connsiteX5-67" fmla="*/ 754115 w 14803172"/>
              <a:gd name="connsiteY5-68" fmla="*/ 4747249 h 5855120"/>
              <a:gd name="connsiteX6-69" fmla="*/ 3806597 w 14803172"/>
              <a:gd name="connsiteY6-70" fmla="*/ 4532097 h 5855120"/>
              <a:gd name="connsiteX0-71" fmla="*/ 3806597 w 14813306"/>
              <a:gd name="connsiteY0-72" fmla="*/ 4532097 h 5855120"/>
              <a:gd name="connsiteX1-73" fmla="*/ 7639009 w 14813306"/>
              <a:gd name="connsiteY1-74" fmla="*/ 438 h 5855120"/>
              <a:gd name="connsiteX2-75" fmla="*/ 10906643 w 14813306"/>
              <a:gd name="connsiteY2-76" fmla="*/ 4841379 h 5855120"/>
              <a:gd name="connsiteX3-77" fmla="*/ 14429773 w 14813306"/>
              <a:gd name="connsiteY3-78" fmla="*/ 5392708 h 5855120"/>
              <a:gd name="connsiteX4-79" fmla="*/ 1305444 w 14813306"/>
              <a:gd name="connsiteY4-80" fmla="*/ 5836461 h 5855120"/>
              <a:gd name="connsiteX5-81" fmla="*/ 754115 w 14813306"/>
              <a:gd name="connsiteY5-82" fmla="*/ 4747249 h 5855120"/>
              <a:gd name="connsiteX6-83" fmla="*/ 3806597 w 14813306"/>
              <a:gd name="connsiteY6-84" fmla="*/ 4532097 h 5855120"/>
              <a:gd name="connsiteX0-85" fmla="*/ 3806597 w 14939017"/>
              <a:gd name="connsiteY0-86" fmla="*/ 4531728 h 5857865"/>
              <a:gd name="connsiteX1-87" fmla="*/ 7639009 w 14939017"/>
              <a:gd name="connsiteY1-88" fmla="*/ 69 h 5857865"/>
              <a:gd name="connsiteX2-89" fmla="*/ 11726914 w 14939017"/>
              <a:gd name="connsiteY2-90" fmla="*/ 4410704 h 5857865"/>
              <a:gd name="connsiteX3-91" fmla="*/ 14429773 w 14939017"/>
              <a:gd name="connsiteY3-92" fmla="*/ 5392339 h 5857865"/>
              <a:gd name="connsiteX4-93" fmla="*/ 1305444 w 14939017"/>
              <a:gd name="connsiteY4-94" fmla="*/ 5836092 h 5857865"/>
              <a:gd name="connsiteX5-95" fmla="*/ 754115 w 14939017"/>
              <a:gd name="connsiteY5-96" fmla="*/ 4746880 h 5857865"/>
              <a:gd name="connsiteX6-97" fmla="*/ 3806597 w 14939017"/>
              <a:gd name="connsiteY6-98" fmla="*/ 4531728 h 5857865"/>
              <a:gd name="connsiteX0-99" fmla="*/ 3693261 w 14933258"/>
              <a:gd name="connsiteY0-100" fmla="*/ 4437534 h 5857800"/>
              <a:gd name="connsiteX1-101" fmla="*/ 7633250 w 14933258"/>
              <a:gd name="connsiteY1-102" fmla="*/ 4 h 5857800"/>
              <a:gd name="connsiteX2-103" fmla="*/ 11721155 w 14933258"/>
              <a:gd name="connsiteY2-104" fmla="*/ 4410639 h 5857800"/>
              <a:gd name="connsiteX3-105" fmla="*/ 14424014 w 14933258"/>
              <a:gd name="connsiteY3-106" fmla="*/ 5392274 h 5857800"/>
              <a:gd name="connsiteX4-107" fmla="*/ 1299685 w 14933258"/>
              <a:gd name="connsiteY4-108" fmla="*/ 5836027 h 5857800"/>
              <a:gd name="connsiteX5-109" fmla="*/ 748356 w 14933258"/>
              <a:gd name="connsiteY5-110" fmla="*/ 4746815 h 5857800"/>
              <a:gd name="connsiteX6-111" fmla="*/ 3693261 w 14933258"/>
              <a:gd name="connsiteY6-112" fmla="*/ 4437534 h 5857800"/>
              <a:gd name="connsiteX0-113" fmla="*/ 3679097 w 14932541"/>
              <a:gd name="connsiteY0-114" fmla="*/ 4209131 h 5857997"/>
              <a:gd name="connsiteX1-115" fmla="*/ 7632533 w 14932541"/>
              <a:gd name="connsiteY1-116" fmla="*/ 201 h 5857997"/>
              <a:gd name="connsiteX2-117" fmla="*/ 11720438 w 14932541"/>
              <a:gd name="connsiteY2-118" fmla="*/ 4410836 h 5857997"/>
              <a:gd name="connsiteX3-119" fmla="*/ 14423297 w 14932541"/>
              <a:gd name="connsiteY3-120" fmla="*/ 5392471 h 5857997"/>
              <a:gd name="connsiteX4-121" fmla="*/ 1298968 w 14932541"/>
              <a:gd name="connsiteY4-122" fmla="*/ 5836224 h 5857997"/>
              <a:gd name="connsiteX5-123" fmla="*/ 747639 w 14932541"/>
              <a:gd name="connsiteY5-124" fmla="*/ 4747012 h 5857997"/>
              <a:gd name="connsiteX6-125" fmla="*/ 3679097 w 14932541"/>
              <a:gd name="connsiteY6-126" fmla="*/ 4209131 h 5857997"/>
              <a:gd name="connsiteX0-127" fmla="*/ 3679097 w 14937294"/>
              <a:gd name="connsiteY0-128" fmla="*/ 4209005 h 5860888"/>
              <a:gd name="connsiteX1-129" fmla="*/ 7632533 w 14937294"/>
              <a:gd name="connsiteY1-130" fmla="*/ 75 h 5860888"/>
              <a:gd name="connsiteX2-131" fmla="*/ 11747332 w 14937294"/>
              <a:gd name="connsiteY2-132" fmla="*/ 4087981 h 5860888"/>
              <a:gd name="connsiteX3-133" fmla="*/ 14423297 w 14937294"/>
              <a:gd name="connsiteY3-134" fmla="*/ 5392345 h 5860888"/>
              <a:gd name="connsiteX4-135" fmla="*/ 1298968 w 14937294"/>
              <a:gd name="connsiteY4-136" fmla="*/ 5836098 h 5860888"/>
              <a:gd name="connsiteX5-137" fmla="*/ 747639 w 14937294"/>
              <a:gd name="connsiteY5-138" fmla="*/ 4746886 h 5860888"/>
              <a:gd name="connsiteX6-139" fmla="*/ 3679097 w 14937294"/>
              <a:gd name="connsiteY6-140" fmla="*/ 4209005 h 5860888"/>
              <a:gd name="connsiteX0-141" fmla="*/ 3679097 w 14797989"/>
              <a:gd name="connsiteY0-142" fmla="*/ 4208930 h 5859599"/>
              <a:gd name="connsiteX1-143" fmla="*/ 7632533 w 14797989"/>
              <a:gd name="connsiteY1-144" fmla="*/ 0 h 5859599"/>
              <a:gd name="connsiteX2-145" fmla="*/ 10832932 w 14797989"/>
              <a:gd name="connsiteY2-146" fmla="*/ 4208929 h 5859599"/>
              <a:gd name="connsiteX3-147" fmla="*/ 14423297 w 14797989"/>
              <a:gd name="connsiteY3-148" fmla="*/ 5392270 h 5859599"/>
              <a:gd name="connsiteX4-149" fmla="*/ 1298968 w 14797989"/>
              <a:gd name="connsiteY4-150" fmla="*/ 5836023 h 5859599"/>
              <a:gd name="connsiteX5-151" fmla="*/ 747639 w 14797989"/>
              <a:gd name="connsiteY5-152" fmla="*/ 4746811 h 5859599"/>
              <a:gd name="connsiteX6-153" fmla="*/ 3679097 w 14797989"/>
              <a:gd name="connsiteY6-154" fmla="*/ 4208930 h 5859599"/>
              <a:gd name="connsiteX0-155" fmla="*/ 3679097 w 14802616"/>
              <a:gd name="connsiteY0-156" fmla="*/ 4208930 h 5859599"/>
              <a:gd name="connsiteX1-157" fmla="*/ 7632533 w 14802616"/>
              <a:gd name="connsiteY1-158" fmla="*/ 0 h 5859599"/>
              <a:gd name="connsiteX2-159" fmla="*/ 10832932 w 14802616"/>
              <a:gd name="connsiteY2-160" fmla="*/ 4208929 h 5859599"/>
              <a:gd name="connsiteX3-161" fmla="*/ 14423297 w 14802616"/>
              <a:gd name="connsiteY3-162" fmla="*/ 5392270 h 5859599"/>
              <a:gd name="connsiteX4-163" fmla="*/ 1298968 w 14802616"/>
              <a:gd name="connsiteY4-164" fmla="*/ 5836023 h 5859599"/>
              <a:gd name="connsiteX5-165" fmla="*/ 747639 w 14802616"/>
              <a:gd name="connsiteY5-166" fmla="*/ 4746811 h 5859599"/>
              <a:gd name="connsiteX6-167" fmla="*/ 3679097 w 14802616"/>
              <a:gd name="connsiteY6-168" fmla="*/ 4208930 h 5859599"/>
              <a:gd name="connsiteX0-169" fmla="*/ 3679097 w 14835933"/>
              <a:gd name="connsiteY0-170" fmla="*/ 4208963 h 5860429"/>
              <a:gd name="connsiteX1-171" fmla="*/ 7632533 w 14835933"/>
              <a:gd name="connsiteY1-172" fmla="*/ 33 h 5860429"/>
              <a:gd name="connsiteX2-173" fmla="*/ 11074980 w 14835933"/>
              <a:gd name="connsiteY2-174" fmla="*/ 4128280 h 5860429"/>
              <a:gd name="connsiteX3-175" fmla="*/ 14423297 w 14835933"/>
              <a:gd name="connsiteY3-176" fmla="*/ 5392303 h 5860429"/>
              <a:gd name="connsiteX4-177" fmla="*/ 1298968 w 14835933"/>
              <a:gd name="connsiteY4-178" fmla="*/ 5836056 h 5860429"/>
              <a:gd name="connsiteX5-179" fmla="*/ 747639 w 14835933"/>
              <a:gd name="connsiteY5-180" fmla="*/ 4746844 h 5860429"/>
              <a:gd name="connsiteX6-181" fmla="*/ 3679097 w 14835933"/>
              <a:gd name="connsiteY6-182" fmla="*/ 4208963 h 5860429"/>
              <a:gd name="connsiteX0-183" fmla="*/ 3679097 w 14835933"/>
              <a:gd name="connsiteY0-184" fmla="*/ 4208963 h 5860429"/>
              <a:gd name="connsiteX1-185" fmla="*/ 7632533 w 14835933"/>
              <a:gd name="connsiteY1-186" fmla="*/ 33 h 5860429"/>
              <a:gd name="connsiteX2-187" fmla="*/ 11074980 w 14835933"/>
              <a:gd name="connsiteY2-188" fmla="*/ 4128280 h 5860429"/>
              <a:gd name="connsiteX3-189" fmla="*/ 14423297 w 14835933"/>
              <a:gd name="connsiteY3-190" fmla="*/ 5392303 h 5860429"/>
              <a:gd name="connsiteX4-191" fmla="*/ 1298968 w 14835933"/>
              <a:gd name="connsiteY4-192" fmla="*/ 5836056 h 5860429"/>
              <a:gd name="connsiteX5-193" fmla="*/ 747639 w 14835933"/>
              <a:gd name="connsiteY5-194" fmla="*/ 4746844 h 5860429"/>
              <a:gd name="connsiteX6-195" fmla="*/ 3679097 w 14835933"/>
              <a:gd name="connsiteY6-196" fmla="*/ 4208963 h 5860429"/>
              <a:gd name="connsiteX0-197" fmla="*/ 3679097 w 14883044"/>
              <a:gd name="connsiteY0-198" fmla="*/ 4208965 h 5860431"/>
              <a:gd name="connsiteX1-199" fmla="*/ 7632533 w 14883044"/>
              <a:gd name="connsiteY1-200" fmla="*/ 35 h 5860431"/>
              <a:gd name="connsiteX2-201" fmla="*/ 11074980 w 14883044"/>
              <a:gd name="connsiteY2-202" fmla="*/ 4128282 h 5860431"/>
              <a:gd name="connsiteX3-203" fmla="*/ 14423297 w 14883044"/>
              <a:gd name="connsiteY3-204" fmla="*/ 5392305 h 5860431"/>
              <a:gd name="connsiteX4-205" fmla="*/ 1298968 w 14883044"/>
              <a:gd name="connsiteY4-206" fmla="*/ 5836058 h 5860431"/>
              <a:gd name="connsiteX5-207" fmla="*/ 747639 w 14883044"/>
              <a:gd name="connsiteY5-208" fmla="*/ 4746846 h 5860431"/>
              <a:gd name="connsiteX6-209" fmla="*/ 3679097 w 14883044"/>
              <a:gd name="connsiteY6-210" fmla="*/ 4208965 h 5860431"/>
              <a:gd name="connsiteX0-211" fmla="*/ 3679097 w 16517928"/>
              <a:gd name="connsiteY0-212" fmla="*/ 4208971 h 5860437"/>
              <a:gd name="connsiteX1-213" fmla="*/ 7632533 w 16517928"/>
              <a:gd name="connsiteY1-214" fmla="*/ 41 h 5860437"/>
              <a:gd name="connsiteX2-215" fmla="*/ 11074980 w 16517928"/>
              <a:gd name="connsiteY2-216" fmla="*/ 4128288 h 5860437"/>
              <a:gd name="connsiteX3-217" fmla="*/ 16211756 w 16517928"/>
              <a:gd name="connsiteY3-218" fmla="*/ 5392311 h 5860437"/>
              <a:gd name="connsiteX4-219" fmla="*/ 1298968 w 16517928"/>
              <a:gd name="connsiteY4-220" fmla="*/ 5836064 h 5860437"/>
              <a:gd name="connsiteX5-221" fmla="*/ 747639 w 16517928"/>
              <a:gd name="connsiteY5-222" fmla="*/ 4746852 h 5860437"/>
              <a:gd name="connsiteX6-223" fmla="*/ 3679097 w 16517928"/>
              <a:gd name="connsiteY6-224" fmla="*/ 4208971 h 5860437"/>
              <a:gd name="connsiteX0-225" fmla="*/ 3679097 w 16470135"/>
              <a:gd name="connsiteY0-226" fmla="*/ 4213024 h 5873166"/>
              <a:gd name="connsiteX1-227" fmla="*/ 7632533 w 16470135"/>
              <a:gd name="connsiteY1-228" fmla="*/ 4094 h 5873166"/>
              <a:gd name="connsiteX2-229" fmla="*/ 10537097 w 16470135"/>
              <a:gd name="connsiteY2-230" fmla="*/ 3473435 h 5873166"/>
              <a:gd name="connsiteX3-231" fmla="*/ 16211756 w 16470135"/>
              <a:gd name="connsiteY3-232" fmla="*/ 5396364 h 5873166"/>
              <a:gd name="connsiteX4-233" fmla="*/ 1298968 w 16470135"/>
              <a:gd name="connsiteY4-234" fmla="*/ 5840117 h 5873166"/>
              <a:gd name="connsiteX5-235" fmla="*/ 747639 w 16470135"/>
              <a:gd name="connsiteY5-236" fmla="*/ 4750905 h 5873166"/>
              <a:gd name="connsiteX6-237" fmla="*/ 3679097 w 16470135"/>
              <a:gd name="connsiteY6-238" fmla="*/ 4213024 h 5873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6470135" h="5873166">
                <a:moveTo>
                  <a:pt x="3679097" y="4213024"/>
                </a:moveTo>
                <a:cubicBezTo>
                  <a:pt x="5418250" y="4148030"/>
                  <a:pt x="6489533" y="127359"/>
                  <a:pt x="7632533" y="4094"/>
                </a:cubicBezTo>
                <a:cubicBezTo>
                  <a:pt x="8775533" y="-119171"/>
                  <a:pt x="9107226" y="2574723"/>
                  <a:pt x="10537097" y="3473435"/>
                </a:cubicBezTo>
                <a:cubicBezTo>
                  <a:pt x="11966968" y="4372147"/>
                  <a:pt x="17751444" y="5001917"/>
                  <a:pt x="16211756" y="5396364"/>
                </a:cubicBezTo>
                <a:cubicBezTo>
                  <a:pt x="14672068" y="5790811"/>
                  <a:pt x="3578244" y="5947693"/>
                  <a:pt x="1298968" y="5840117"/>
                </a:cubicBezTo>
                <a:cubicBezTo>
                  <a:pt x="-980308" y="5732541"/>
                  <a:pt x="350951" y="5022087"/>
                  <a:pt x="747639" y="4750905"/>
                </a:cubicBezTo>
                <a:cubicBezTo>
                  <a:pt x="1144327" y="4479723"/>
                  <a:pt x="1939944" y="4278018"/>
                  <a:pt x="3679097" y="4213024"/>
                </a:cubicBezTo>
                <a:close/>
              </a:path>
            </a:pathLst>
          </a:custGeom>
          <a:solidFill>
            <a:schemeClr val="accent1"/>
          </a:solidFill>
          <a:ln>
            <a:noFill/>
          </a:ln>
          <a:effectLst>
            <a:outerShdw blurRad="12700" dist="127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56" name="矩形 455"/>
          <p:cNvSpPr/>
          <p:nvPr>
            <p:custDataLst>
              <p:tags r:id="rId3"/>
            </p:custDataLst>
          </p:nvPr>
        </p:nvSpPr>
        <p:spPr>
          <a:xfrm>
            <a:off x="5690870" y="1464945"/>
            <a:ext cx="5942965" cy="2132965"/>
          </a:xfrm>
          <a:prstGeom prst="rect">
            <a:avLst/>
          </a:prstGeom>
          <a:solidFill>
            <a:srgbClr val="FFC000"/>
          </a:solidFill>
        </p:spPr>
        <p:txBody>
          <a:bodyPr wrap="square" lIns="179705" tIns="179705" rIns="179705" bIns="179705" anchor="ctr" anchorCtr="0">
            <a:noAutofit/>
          </a:bodyPr>
          <a:lstStyle/>
          <a:p>
            <a:pPr indent="0" fontAlgn="auto">
              <a:lnSpc>
                <a:spcPct val="130000"/>
              </a:lnSpc>
            </a:pPr>
            <a:r>
              <a:rPr lang="zh-CN" altLang="zh-CN" sz="2000" b="1" kern="100" dirty="0">
                <a:solidFill>
                  <a:schemeClr val="lt2">
                    <a:lumMod val="10000"/>
                  </a:schemeClr>
                </a:solidFill>
                <a:latin typeface="+mj-lt"/>
                <a:ea typeface="+mj-lt"/>
                <a:cs typeface="+mj-lt"/>
              </a:rPr>
              <a:t>（1）形象性。</a:t>
            </a:r>
            <a:endParaRPr lang="zh-CN" altLang="zh-CN" sz="16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endParaRPr>
          </a:p>
          <a:p>
            <a:pPr indent="406400" algn="just" fontAlgn="auto">
              <a:lnSpc>
                <a:spcPct val="130000"/>
              </a:lnSpc>
              <a:extLst>
                <a:ext uri="{35155182-B16C-46BC-9424-99874614C6A1}">
                  <wpsdc:indentchars xmlns:wpsdc="http://www.wps.cn/officeDocument/2017/drawingmlCustomData" val="200" checksum="1740828767"/>
                </a:ext>
              </a:extLst>
            </a:pPr>
            <a:r>
              <a:rPr lang="zh-CN" altLang="zh-CN" sz="16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rPr>
              <a:t>表象是过去感知觉留下的形象，所以它和感知觉一样具有形象性。但是由于表象所反映的事物不在面前而是保存在记忆中的，所以它反映的是事物的轮廓和一些主要特征，没有感知时所得到的形象那么鲜明、完整和稳定。</a:t>
            </a:r>
            <a:endParaRPr lang="zh-CN" altLang="zh-CN" sz="16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endParaRPr>
          </a:p>
        </p:txBody>
      </p:sp>
      <p:pic>
        <p:nvPicPr>
          <p:cNvPr id="461" name="图片 460"/>
          <p:cNvPicPr>
            <a:picLocks noChangeAspect="1"/>
          </p:cNvPicPr>
          <p:nvPr/>
        </p:nvPicPr>
        <p:blipFill>
          <a:blip r:embed="rId4">
            <a:extLst>
              <a:ext uri="{28A0092B-C50C-407E-A947-70E740481C1C}">
                <a14:useLocalDpi xmlns:a14="http://schemas.microsoft.com/office/drawing/2010/main" val="0"/>
              </a:ext>
            </a:extLst>
          </a:blip>
          <a:srcRect l="32202" t="15460" r="26381" b="10910"/>
          <a:stretch>
            <a:fillRect/>
          </a:stretch>
        </p:blipFill>
        <p:spPr>
          <a:xfrm>
            <a:off x="690899" y="2056409"/>
            <a:ext cx="1788460" cy="1788460"/>
          </a:xfrm>
          <a:custGeom>
            <a:avLst/>
            <a:gdLst>
              <a:gd name="connsiteX0" fmla="*/ 894230 w 1788460"/>
              <a:gd name="connsiteY0" fmla="*/ 0 h 1788460"/>
              <a:gd name="connsiteX1" fmla="*/ 1788460 w 1788460"/>
              <a:gd name="connsiteY1" fmla="*/ 894230 h 1788460"/>
              <a:gd name="connsiteX2" fmla="*/ 894230 w 1788460"/>
              <a:gd name="connsiteY2" fmla="*/ 1788460 h 1788460"/>
              <a:gd name="connsiteX3" fmla="*/ 0 w 1788460"/>
              <a:gd name="connsiteY3" fmla="*/ 894230 h 1788460"/>
              <a:gd name="connsiteX4" fmla="*/ 894230 w 1788460"/>
              <a:gd name="connsiteY4" fmla="*/ 0 h 1788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460" h="1788460">
                <a:moveTo>
                  <a:pt x="894230" y="0"/>
                </a:moveTo>
                <a:cubicBezTo>
                  <a:pt x="1388100" y="0"/>
                  <a:pt x="1788460" y="400360"/>
                  <a:pt x="1788460" y="894230"/>
                </a:cubicBezTo>
                <a:cubicBezTo>
                  <a:pt x="1788460" y="1388100"/>
                  <a:pt x="1388100" y="1788460"/>
                  <a:pt x="894230" y="1788460"/>
                </a:cubicBezTo>
                <a:cubicBezTo>
                  <a:pt x="400360" y="1788460"/>
                  <a:pt x="0" y="1388100"/>
                  <a:pt x="0" y="894230"/>
                </a:cubicBezTo>
                <a:cubicBezTo>
                  <a:pt x="0" y="400360"/>
                  <a:pt x="400360" y="0"/>
                  <a:pt x="894230" y="0"/>
                </a:cubicBezTo>
                <a:close/>
              </a:path>
            </a:pathLst>
          </a:custGeom>
          <a:effectLst>
            <a:outerShdw blurRad="38100" algn="ctr" rotWithShape="0">
              <a:prstClr val="black">
                <a:alpha val="67000"/>
              </a:prstClr>
            </a:outerShdw>
          </a:effectLst>
        </p:spPr>
      </p:pic>
      <p:pic>
        <p:nvPicPr>
          <p:cNvPr id="462" name="图片 461"/>
          <p:cNvPicPr>
            <a:picLocks noChangeAspect="1"/>
          </p:cNvPicPr>
          <p:nvPr/>
        </p:nvPicPr>
        <p:blipFill>
          <a:blip r:embed="rId5" cstate="screen"/>
          <a:srcRect l="33115" r="17810" b="12756"/>
          <a:stretch>
            <a:fillRect/>
          </a:stretch>
        </p:blipFill>
        <p:spPr>
          <a:xfrm>
            <a:off x="2183522" y="3022204"/>
            <a:ext cx="2870026" cy="2870026"/>
          </a:xfrm>
          <a:custGeom>
            <a:avLst/>
            <a:gdLst>
              <a:gd name="connsiteX0" fmla="*/ 1435013 w 2870026"/>
              <a:gd name="connsiteY0" fmla="*/ 0 h 2870026"/>
              <a:gd name="connsiteX1" fmla="*/ 2870026 w 2870026"/>
              <a:gd name="connsiteY1" fmla="*/ 1435013 h 2870026"/>
              <a:gd name="connsiteX2" fmla="*/ 1435013 w 2870026"/>
              <a:gd name="connsiteY2" fmla="*/ 2870026 h 2870026"/>
              <a:gd name="connsiteX3" fmla="*/ 0 w 2870026"/>
              <a:gd name="connsiteY3" fmla="*/ 1435013 h 2870026"/>
              <a:gd name="connsiteX4" fmla="*/ 1435013 w 2870026"/>
              <a:gd name="connsiteY4" fmla="*/ 0 h 2870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0026" h="2870026">
                <a:moveTo>
                  <a:pt x="1435013" y="0"/>
                </a:moveTo>
                <a:cubicBezTo>
                  <a:pt x="2227549" y="0"/>
                  <a:pt x="2870026" y="642477"/>
                  <a:pt x="2870026" y="1435013"/>
                </a:cubicBezTo>
                <a:cubicBezTo>
                  <a:pt x="2870026" y="2227549"/>
                  <a:pt x="2227549" y="2870026"/>
                  <a:pt x="1435013" y="2870026"/>
                </a:cubicBezTo>
                <a:cubicBezTo>
                  <a:pt x="642477" y="2870026"/>
                  <a:pt x="0" y="2227549"/>
                  <a:pt x="0" y="1435013"/>
                </a:cubicBezTo>
                <a:cubicBezTo>
                  <a:pt x="0" y="642477"/>
                  <a:pt x="642477" y="0"/>
                  <a:pt x="1435013" y="0"/>
                </a:cubicBezTo>
                <a:close/>
              </a:path>
            </a:pathLst>
          </a:custGeom>
          <a:effectLst>
            <a:outerShdw blurRad="38100" algn="ctr" rotWithShape="0">
              <a:prstClr val="black">
                <a:alpha val="67000"/>
              </a:prstClr>
            </a:outerShdw>
          </a:effectLst>
        </p:spPr>
      </p:pic>
      <p:sp>
        <p:nvSpPr>
          <p:cNvPr id="464" name="矩形 463"/>
          <p:cNvSpPr/>
          <p:nvPr>
            <p:custDataLst>
              <p:tags r:id="rId6"/>
            </p:custDataLst>
          </p:nvPr>
        </p:nvSpPr>
        <p:spPr>
          <a:xfrm>
            <a:off x="5690870" y="3844925"/>
            <a:ext cx="5942965" cy="2315845"/>
          </a:xfrm>
          <a:prstGeom prst="rect">
            <a:avLst/>
          </a:prstGeom>
          <a:solidFill>
            <a:srgbClr val="00B0F0"/>
          </a:solidFill>
        </p:spPr>
        <p:txBody>
          <a:bodyPr wrap="square" lIns="179705" tIns="179705" rIns="179705" bIns="179705" anchor="ctr" anchorCtr="0">
            <a:noAutofit/>
          </a:bodyPr>
          <a:p>
            <a:pPr indent="0" fontAlgn="auto">
              <a:lnSpc>
                <a:spcPct val="130000"/>
              </a:lnSpc>
            </a:pPr>
            <a:r>
              <a:rPr lang="zh-CN" altLang="zh-CN" sz="2000" b="1" kern="100" dirty="0">
                <a:solidFill>
                  <a:schemeClr val="lt2">
                    <a:lumMod val="10000"/>
                  </a:schemeClr>
                </a:solidFill>
                <a:latin typeface="+mj-lt"/>
                <a:ea typeface="+mj-lt"/>
                <a:cs typeface="+mj-lt"/>
              </a:rPr>
              <a:t>（2）概括性。</a:t>
            </a:r>
            <a:endParaRPr lang="zh-CN" altLang="zh-CN" sz="16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endParaRPr>
          </a:p>
          <a:p>
            <a:pPr indent="406400" algn="just" fontAlgn="auto">
              <a:lnSpc>
                <a:spcPct val="130000"/>
              </a:lnSpc>
              <a:extLst>
                <a:ext uri="{35155182-B16C-46BC-9424-99874614C6A1}">
                  <wpsdc:indentchars xmlns:wpsdc="http://www.wps.cn/officeDocument/2017/drawingmlCustomData" val="200" checksum="1740828767"/>
                </a:ext>
              </a:extLst>
            </a:pPr>
            <a:r>
              <a:rPr lang="zh-CN" altLang="zh-CN" sz="16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rPr>
              <a:t>表象是经多次感知积累而成的产物。它反映的是同一事物或同一类事物在不同条件下所经常表现出来的一般特征，所以它具有概括性。但是，表象的概括是运用形象进行的概括，这种概括不同于借助词语实现的思维的概括，它混杂着事物的本质属性和非本质属性，而思维概括的是事物的本质属性。</a:t>
            </a:r>
            <a:endParaRPr lang="zh-CN" altLang="zh-CN" sz="16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61"/>
                                        </p:tgtEl>
                                        <p:attrNameLst>
                                          <p:attrName>style.visibility</p:attrName>
                                        </p:attrNameLst>
                                      </p:cBhvr>
                                      <p:to>
                                        <p:strVal val="visible"/>
                                      </p:to>
                                    </p:set>
                                    <p:anim calcmode="lin" valueType="num">
                                      <p:cBhvr>
                                        <p:cTn id="7" dur="500" fill="hold"/>
                                        <p:tgtEl>
                                          <p:spTgt spid="461"/>
                                        </p:tgtEl>
                                        <p:attrNameLst>
                                          <p:attrName>ppt_w</p:attrName>
                                        </p:attrNameLst>
                                      </p:cBhvr>
                                      <p:tavLst>
                                        <p:tav tm="0">
                                          <p:val>
                                            <p:fltVal val="0"/>
                                          </p:val>
                                        </p:tav>
                                        <p:tav tm="100000">
                                          <p:val>
                                            <p:strVal val="#ppt_w"/>
                                          </p:val>
                                        </p:tav>
                                      </p:tavLst>
                                    </p:anim>
                                    <p:anim calcmode="lin" valueType="num">
                                      <p:cBhvr>
                                        <p:cTn id="8" dur="500" fill="hold"/>
                                        <p:tgtEl>
                                          <p:spTgt spid="461"/>
                                        </p:tgtEl>
                                        <p:attrNameLst>
                                          <p:attrName>ppt_h</p:attrName>
                                        </p:attrNameLst>
                                      </p:cBhvr>
                                      <p:tavLst>
                                        <p:tav tm="0">
                                          <p:val>
                                            <p:fltVal val="0"/>
                                          </p:val>
                                        </p:tav>
                                        <p:tav tm="100000">
                                          <p:val>
                                            <p:strVal val="#ppt_h"/>
                                          </p:val>
                                        </p:tav>
                                      </p:tavLst>
                                    </p:anim>
                                    <p:anim calcmode="lin" valueType="num">
                                      <p:cBhvr>
                                        <p:cTn id="9" dur="500" fill="hold"/>
                                        <p:tgtEl>
                                          <p:spTgt spid="461"/>
                                        </p:tgtEl>
                                        <p:attrNameLst>
                                          <p:attrName>style.rotation</p:attrName>
                                        </p:attrNameLst>
                                      </p:cBhvr>
                                      <p:tavLst>
                                        <p:tav tm="0">
                                          <p:val>
                                            <p:fltVal val="90"/>
                                          </p:val>
                                        </p:tav>
                                        <p:tav tm="100000">
                                          <p:val>
                                            <p:fltVal val="0"/>
                                          </p:val>
                                        </p:tav>
                                      </p:tavLst>
                                    </p:anim>
                                    <p:animEffect transition="in" filter="fade">
                                      <p:cBhvr>
                                        <p:cTn id="10" dur="500"/>
                                        <p:tgtEl>
                                          <p:spTgt spid="461"/>
                                        </p:tgtEl>
                                      </p:cBhvr>
                                    </p:animEffect>
                                  </p:childTnLst>
                                </p:cTn>
                              </p:par>
                              <p:par>
                                <p:cTn id="11" presetID="31" presetClass="entr" presetSubtype="0" fill="hold" nodeType="withEffect">
                                  <p:stCondLst>
                                    <p:cond delay="0"/>
                                  </p:stCondLst>
                                  <p:childTnLst>
                                    <p:set>
                                      <p:cBhvr>
                                        <p:cTn id="12" dur="1" fill="hold">
                                          <p:stCondLst>
                                            <p:cond delay="0"/>
                                          </p:stCondLst>
                                        </p:cTn>
                                        <p:tgtEl>
                                          <p:spTgt spid="462"/>
                                        </p:tgtEl>
                                        <p:attrNameLst>
                                          <p:attrName>style.visibility</p:attrName>
                                        </p:attrNameLst>
                                      </p:cBhvr>
                                      <p:to>
                                        <p:strVal val="visible"/>
                                      </p:to>
                                    </p:set>
                                    <p:anim calcmode="lin" valueType="num">
                                      <p:cBhvr>
                                        <p:cTn id="13" dur="500" fill="hold"/>
                                        <p:tgtEl>
                                          <p:spTgt spid="462"/>
                                        </p:tgtEl>
                                        <p:attrNameLst>
                                          <p:attrName>ppt_w</p:attrName>
                                        </p:attrNameLst>
                                      </p:cBhvr>
                                      <p:tavLst>
                                        <p:tav tm="0">
                                          <p:val>
                                            <p:fltVal val="0"/>
                                          </p:val>
                                        </p:tav>
                                        <p:tav tm="100000">
                                          <p:val>
                                            <p:strVal val="#ppt_w"/>
                                          </p:val>
                                        </p:tav>
                                      </p:tavLst>
                                    </p:anim>
                                    <p:anim calcmode="lin" valueType="num">
                                      <p:cBhvr>
                                        <p:cTn id="14" dur="500" fill="hold"/>
                                        <p:tgtEl>
                                          <p:spTgt spid="462"/>
                                        </p:tgtEl>
                                        <p:attrNameLst>
                                          <p:attrName>ppt_h</p:attrName>
                                        </p:attrNameLst>
                                      </p:cBhvr>
                                      <p:tavLst>
                                        <p:tav tm="0">
                                          <p:val>
                                            <p:fltVal val="0"/>
                                          </p:val>
                                        </p:tav>
                                        <p:tav tm="100000">
                                          <p:val>
                                            <p:strVal val="#ppt_h"/>
                                          </p:val>
                                        </p:tav>
                                      </p:tavLst>
                                    </p:anim>
                                    <p:anim calcmode="lin" valueType="num">
                                      <p:cBhvr>
                                        <p:cTn id="15" dur="500" fill="hold"/>
                                        <p:tgtEl>
                                          <p:spTgt spid="462"/>
                                        </p:tgtEl>
                                        <p:attrNameLst>
                                          <p:attrName>style.rotation</p:attrName>
                                        </p:attrNameLst>
                                      </p:cBhvr>
                                      <p:tavLst>
                                        <p:tav tm="0">
                                          <p:val>
                                            <p:fltVal val="90"/>
                                          </p:val>
                                        </p:tav>
                                        <p:tav tm="100000">
                                          <p:val>
                                            <p:fltVal val="0"/>
                                          </p:val>
                                        </p:tav>
                                      </p:tavLst>
                                    </p:anim>
                                    <p:animEffect transition="in" filter="fade">
                                      <p:cBhvr>
                                        <p:cTn id="16" dur="500"/>
                                        <p:tgtEl>
                                          <p:spTgt spid="462"/>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56"/>
                                        </p:tgtEl>
                                        <p:attrNameLst>
                                          <p:attrName>style.visibility</p:attrName>
                                        </p:attrNameLst>
                                      </p:cBhvr>
                                      <p:to>
                                        <p:strVal val="visible"/>
                                      </p:to>
                                    </p:set>
                                    <p:animEffect transition="in" filter="randombar(horizontal)">
                                      <p:cBhvr>
                                        <p:cTn id="19" dur="500"/>
                                        <p:tgtEl>
                                          <p:spTgt spid="456"/>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464"/>
                                        </p:tgtEl>
                                        <p:attrNameLst>
                                          <p:attrName>style.visibility</p:attrName>
                                        </p:attrNameLst>
                                      </p:cBhvr>
                                      <p:to>
                                        <p:strVal val="visible"/>
                                      </p:to>
                                    </p:set>
                                    <p:animEffect transition="in" filter="randombar(horizontal)">
                                      <p:cBhvr>
                                        <p:cTn id="22" dur="500"/>
                                        <p:tgtEl>
                                          <p:spTgt spid="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6" grpId="0" bldLvl="0" animBg="1"/>
      <p:bldP spid="464"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857" name="Group 14857"/>
          <p:cNvGrpSpPr/>
          <p:nvPr>
            <p:custDataLst>
              <p:tags r:id="rId1"/>
            </p:custDataLst>
          </p:nvPr>
        </p:nvGrpSpPr>
        <p:grpSpPr>
          <a:xfrm>
            <a:off x="915244" y="1323879"/>
            <a:ext cx="4696095" cy="4912965"/>
            <a:chOff x="0" y="0"/>
            <a:chExt cx="5009165" cy="5240493"/>
          </a:xfrm>
        </p:grpSpPr>
        <p:sp>
          <p:nvSpPr>
            <p:cNvPr id="14855" name="Shape 14855"/>
            <p:cNvSpPr/>
            <p:nvPr>
              <p:custDataLst>
                <p:tags r:id="rId2"/>
              </p:custDataLst>
            </p:nvPr>
          </p:nvSpPr>
          <p:spPr>
            <a:xfrm flipH="1">
              <a:off x="0" y="0"/>
              <a:ext cx="5009166" cy="5240494"/>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6" name="Shape 14856"/>
            <p:cNvSpPr/>
            <p:nvPr>
              <p:custDataLst>
                <p:tags r:id="rId3"/>
              </p:custDataLst>
            </p:nvPr>
          </p:nvSpPr>
          <p:spPr>
            <a:xfrm flipH="1" flipV="1">
              <a:off x="628802" y="1839579"/>
              <a:ext cx="4374315" cy="3389096"/>
            </a:xfrm>
            <a:prstGeom prst="line">
              <a:avLst/>
            </a:prstGeom>
            <a:noFill/>
            <a:ln w="25400" cap="flat">
              <a:solidFill>
                <a:srgbClr val="FFFFFF">
                  <a:lumMod val="75000"/>
                </a:srgbClr>
              </a:solidFill>
              <a:custDash>
                <a:ds d="200000" sp="200000"/>
              </a:custDash>
              <a:miter lim="400000"/>
              <a:headEnd type="oval" w="med" len="med"/>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grpSp>
      <p:sp>
        <p:nvSpPr>
          <p:cNvPr id="14858" name="Shape 14858"/>
          <p:cNvSpPr/>
          <p:nvPr>
            <p:custDataLst>
              <p:tags r:id="rId4"/>
            </p:custDataLst>
          </p:nvPr>
        </p:nvSpPr>
        <p:spPr>
          <a:xfrm flipH="1">
            <a:off x="922024" y="1337438"/>
            <a:ext cx="2262357" cy="3927591"/>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FFC000"/>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0" name="Shape 14860"/>
          <p:cNvSpPr>
            <a:spLocks noChangeAspect="1"/>
          </p:cNvSpPr>
          <p:nvPr>
            <p:custDataLst>
              <p:tags r:id="rId5"/>
            </p:custDataLst>
          </p:nvPr>
        </p:nvSpPr>
        <p:spPr>
          <a:xfrm flipH="1">
            <a:off x="2049650" y="2529247"/>
            <a:ext cx="1728000" cy="299991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00B050"/>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1" name="Shape 14861"/>
          <p:cNvSpPr/>
          <p:nvPr>
            <p:custDataLst>
              <p:tags r:id="rId6"/>
            </p:custDataLst>
          </p:nvPr>
        </p:nvSpPr>
        <p:spPr>
          <a:xfrm flipH="1">
            <a:off x="3246113" y="3769489"/>
            <a:ext cx="1126771" cy="195614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chemeClr val="accent1"/>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2" name="文本框 1"/>
          <p:cNvSpPr txBox="1"/>
          <p:nvPr>
            <p:custDataLst>
              <p:tags r:id="rId7"/>
            </p:custDataLst>
          </p:nvPr>
        </p:nvSpPr>
        <p:spPr>
          <a:xfrm>
            <a:off x="1519437" y="3086989"/>
            <a:ext cx="626110" cy="521970"/>
          </a:xfrm>
          <a:prstGeom prst="rect">
            <a:avLst/>
          </a:prstGeom>
          <a:noFill/>
        </p:spPr>
        <p:txBody>
          <a:bodyPr wrap="non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03</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4" name="文本框 13"/>
          <p:cNvSpPr txBox="1"/>
          <p:nvPr>
            <p:custDataLst>
              <p:tags r:id="rId8"/>
            </p:custDataLst>
          </p:nvPr>
        </p:nvSpPr>
        <p:spPr>
          <a:xfrm>
            <a:off x="2598964" y="3859386"/>
            <a:ext cx="67045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02</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5" name="文本框 14"/>
          <p:cNvSpPr txBox="1"/>
          <p:nvPr>
            <p:custDataLst>
              <p:tags r:id="rId9"/>
            </p:custDataLst>
          </p:nvPr>
        </p:nvSpPr>
        <p:spPr>
          <a:xfrm>
            <a:off x="3565244" y="4637124"/>
            <a:ext cx="67045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01</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7" name="矩形 6"/>
          <p:cNvSpPr/>
          <p:nvPr>
            <p:custDataLst>
              <p:tags r:id="rId10"/>
            </p:custDataLst>
          </p:nvPr>
        </p:nvSpPr>
        <p:spPr>
          <a:xfrm>
            <a:off x="5395291" y="1974351"/>
            <a:ext cx="4944461" cy="1058354"/>
          </a:xfrm>
          <a:prstGeom prst="rect">
            <a:avLst/>
          </a:prstGeom>
          <a:solidFill>
            <a:schemeClr val="accent1">
              <a:lumMod val="20000"/>
              <a:lumOff val="80000"/>
            </a:scheme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6" name="直线连接符 5"/>
          <p:cNvCxnSpPr/>
          <p:nvPr>
            <p:custDataLst>
              <p:tags r:id="rId11"/>
            </p:custDataLst>
          </p:nvPr>
        </p:nvCxnSpPr>
        <p:spPr>
          <a:xfrm>
            <a:off x="5395292" y="1974351"/>
            <a:ext cx="0" cy="1058354"/>
          </a:xfrm>
          <a:prstGeom prst="line">
            <a:avLst/>
          </a:prstGeom>
          <a:ln w="25400">
            <a:solidFill>
              <a:schemeClr val="accent1"/>
            </a:solidFill>
          </a:ln>
        </p:spPr>
        <p:style>
          <a:lnRef idx="1">
            <a:srgbClr val="2196F3"/>
          </a:lnRef>
          <a:fillRef idx="0">
            <a:srgbClr val="2196F3"/>
          </a:fillRef>
          <a:effectRef idx="0">
            <a:srgbClr val="2196F3"/>
          </a:effectRef>
          <a:fontRef idx="minor">
            <a:srgbClr val="222222"/>
          </a:fontRef>
        </p:style>
      </p:cxnSp>
      <p:sp>
        <p:nvSpPr>
          <p:cNvPr id="27" name="矩形 26"/>
          <p:cNvSpPr/>
          <p:nvPr>
            <p:custDataLst>
              <p:tags r:id="rId12"/>
            </p:custDataLst>
          </p:nvPr>
        </p:nvSpPr>
        <p:spPr>
          <a:xfrm>
            <a:off x="5913916" y="3390766"/>
            <a:ext cx="4944461" cy="1058354"/>
          </a:xfrm>
          <a:prstGeom prst="rect">
            <a:avLst/>
          </a:prstGeom>
          <a:solidFill>
            <a:srgbClr val="95D955">
              <a:alpha val="56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0" name="直线连接符 29"/>
          <p:cNvCxnSpPr/>
          <p:nvPr>
            <p:custDataLst>
              <p:tags r:id="rId13"/>
            </p:custDataLst>
          </p:nvPr>
        </p:nvCxnSpPr>
        <p:spPr>
          <a:xfrm>
            <a:off x="5913917" y="3390766"/>
            <a:ext cx="0" cy="1058354"/>
          </a:xfrm>
          <a:prstGeom prst="line">
            <a:avLst/>
          </a:prstGeom>
          <a:ln w="25400">
            <a:solidFill>
              <a:srgbClr val="00B050"/>
            </a:solidFill>
          </a:ln>
        </p:spPr>
        <p:style>
          <a:lnRef idx="1">
            <a:srgbClr val="2196F3"/>
          </a:lnRef>
          <a:fillRef idx="0">
            <a:srgbClr val="2196F3"/>
          </a:fillRef>
          <a:effectRef idx="0">
            <a:srgbClr val="2196F3"/>
          </a:effectRef>
          <a:fontRef idx="minor">
            <a:srgbClr val="222222"/>
          </a:fontRef>
        </p:style>
      </p:cxnSp>
      <p:sp>
        <p:nvSpPr>
          <p:cNvPr id="32" name="矩形 31"/>
          <p:cNvSpPr/>
          <p:nvPr>
            <p:custDataLst>
              <p:tags r:id="rId14"/>
            </p:custDataLst>
          </p:nvPr>
        </p:nvSpPr>
        <p:spPr>
          <a:xfrm>
            <a:off x="6432542" y="4786119"/>
            <a:ext cx="4944461" cy="1058354"/>
          </a:xfrm>
          <a:prstGeom prst="rect">
            <a:avLst/>
          </a:prstGeom>
          <a:solidFill>
            <a:srgbClr val="EAFF00">
              <a:alpha val="53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5" name="直线连接符 34"/>
          <p:cNvCxnSpPr/>
          <p:nvPr>
            <p:custDataLst>
              <p:tags r:id="rId15"/>
            </p:custDataLst>
          </p:nvPr>
        </p:nvCxnSpPr>
        <p:spPr>
          <a:xfrm>
            <a:off x="6432543" y="4786119"/>
            <a:ext cx="0" cy="1058354"/>
          </a:xfrm>
          <a:prstGeom prst="line">
            <a:avLst/>
          </a:prstGeom>
          <a:ln w="25400">
            <a:solidFill>
              <a:srgbClr val="FFC000"/>
            </a:solidFill>
          </a:ln>
        </p:spPr>
        <p:style>
          <a:lnRef idx="1">
            <a:srgbClr val="2196F3"/>
          </a:lnRef>
          <a:fillRef idx="0">
            <a:srgbClr val="2196F3"/>
          </a:fillRef>
          <a:effectRef idx="0">
            <a:srgbClr val="2196F3"/>
          </a:effectRef>
          <a:fontRef idx="minor">
            <a:srgbClr val="222222"/>
          </a:fontRef>
        </p:style>
      </p:cxnSp>
      <p:sp>
        <p:nvSpPr>
          <p:cNvPr id="40" name="文本框 39"/>
          <p:cNvSpPr txBox="1"/>
          <p:nvPr>
            <p:custDataLst>
              <p:tags r:id="rId16"/>
            </p:custDataLst>
          </p:nvPr>
        </p:nvSpPr>
        <p:spPr>
          <a:xfrm>
            <a:off x="5494020" y="2109470"/>
            <a:ext cx="4345940" cy="788035"/>
          </a:xfrm>
          <a:prstGeom prst="rect">
            <a:avLst/>
          </a:prstGeom>
          <a:noFill/>
        </p:spPr>
        <p:txBody>
          <a:bodyPr wrap="square" rtlCol="0" anchor="ctr" anchorCtr="0">
            <a:normAutofit/>
          </a:bodyPr>
          <a:p>
            <a:r>
              <a:rPr lang="zh-CN" altLang="en-US" sz="2000" spc="150" dirty="0">
                <a:latin typeface="微软雅黑" panose="020B0503020204020204" charset="-122"/>
                <a:ea typeface="微软雅黑" panose="020B0503020204020204" charset="-122"/>
              </a:rPr>
              <a:t>表象是感性认识过渡到理性认识的桥梁。</a:t>
            </a:r>
            <a:endParaRPr lang="zh-CN" altLang="en-US" sz="2000" spc="150" dirty="0">
              <a:latin typeface="微软雅黑" panose="020B0503020204020204" charset="-122"/>
              <a:ea typeface="微软雅黑" panose="020B0503020204020204" charset="-122"/>
            </a:endParaRPr>
          </a:p>
        </p:txBody>
      </p:sp>
      <p:sp>
        <p:nvSpPr>
          <p:cNvPr id="41" name="文本框 40"/>
          <p:cNvSpPr txBox="1"/>
          <p:nvPr>
            <p:custDataLst>
              <p:tags r:id="rId17"/>
            </p:custDataLst>
          </p:nvPr>
        </p:nvSpPr>
        <p:spPr>
          <a:xfrm>
            <a:off x="5963186" y="3526181"/>
            <a:ext cx="4845920" cy="787523"/>
          </a:xfrm>
          <a:prstGeom prst="rect">
            <a:avLst/>
          </a:prstGeom>
          <a:noFill/>
        </p:spPr>
        <p:txBody>
          <a:bodyPr wrap="square" rtlCol="0" anchor="ctr" anchorCtr="0">
            <a:normAutofit/>
          </a:bodyPr>
          <a:p>
            <a:r>
              <a:rPr lang="zh-CN" altLang="en-US" sz="2000" spc="150" dirty="0">
                <a:latin typeface="微软雅黑" panose="020B0503020204020204" charset="-122"/>
                <a:ea typeface="微软雅黑" panose="020B0503020204020204" charset="-122"/>
              </a:rPr>
              <a:t>表象是正确识别外界事物的参照物。</a:t>
            </a:r>
            <a:endParaRPr lang="zh-CN" altLang="en-US" sz="2000" spc="150" dirty="0">
              <a:latin typeface="微软雅黑" panose="020B0503020204020204" charset="-122"/>
              <a:ea typeface="微软雅黑" panose="020B0503020204020204" charset="-122"/>
            </a:endParaRPr>
          </a:p>
        </p:txBody>
      </p:sp>
      <p:sp>
        <p:nvSpPr>
          <p:cNvPr id="42" name="文本框 41"/>
          <p:cNvSpPr txBox="1"/>
          <p:nvPr>
            <p:custDataLst>
              <p:tags r:id="rId18"/>
            </p:custDataLst>
          </p:nvPr>
        </p:nvSpPr>
        <p:spPr>
          <a:xfrm>
            <a:off x="6482080" y="4921250"/>
            <a:ext cx="4369435" cy="788035"/>
          </a:xfrm>
          <a:prstGeom prst="rect">
            <a:avLst/>
          </a:prstGeom>
          <a:noFill/>
        </p:spPr>
        <p:txBody>
          <a:bodyPr wrap="square" rtlCol="0" anchor="ctr" anchorCtr="0">
            <a:normAutofit/>
          </a:bodyPr>
          <a:p>
            <a:r>
              <a:rPr lang="zh-CN" altLang="en-US" sz="2000" spc="150">
                <a:latin typeface="微软雅黑" panose="020B0503020204020204" charset="-122"/>
                <a:ea typeface="微软雅黑" panose="020B0503020204020204" charset="-122"/>
              </a:rPr>
              <a:t>表象能调节和支配身体的运动。</a:t>
            </a:r>
            <a:endParaRPr lang="zh-CN" altLang="en-US" sz="2000" spc="150">
              <a:latin typeface="微软雅黑" panose="020B0503020204020204" charset="-122"/>
              <a:ea typeface="微软雅黑" panose="020B0503020204020204" charset="-122"/>
            </a:endParaRPr>
          </a:p>
        </p:txBody>
      </p:sp>
      <p:sp>
        <p:nvSpPr>
          <p:cNvPr id="3" name="文本框 2"/>
          <p:cNvSpPr txBox="1"/>
          <p:nvPr/>
        </p:nvSpPr>
        <p:spPr>
          <a:xfrm>
            <a:off x="3510915" y="404635"/>
            <a:ext cx="5842635" cy="681990"/>
          </a:xfrm>
          <a:prstGeom prst="rect">
            <a:avLst/>
          </a:prstGeom>
          <a:noFill/>
          <a:effectLst/>
        </p:spPr>
        <p:txBody>
          <a:bodyPr wrap="square" rtlCol="0">
            <a:spAutoFit/>
          </a:bodyPr>
          <a:p>
            <a:pPr algn="r">
              <a:lnSpc>
                <a:spcPct val="120000"/>
              </a:lnSpc>
            </a:pPr>
            <a:r>
              <a:rPr lang="zh-CN" altLang="en-US" sz="3200" b="1" dirty="0">
                <a:ea typeface="华文中宋" panose="02010600040101010101" pitchFamily="2" charset="-122"/>
                <a:sym typeface="+mn-ea"/>
              </a:rPr>
              <a:t>表象的作用</a:t>
            </a:r>
            <a:endParaRPr lang="zh-CN" altLang="en-US" sz="3200" b="1" dirty="0">
              <a:ea typeface="华文中宋" panose="02010600040101010101" pitchFamily="2" charset="-122"/>
              <a:sym typeface="+mn-ea"/>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521075" y="437515"/>
            <a:ext cx="5149215" cy="1299845"/>
            <a:chOff x="3819073" y="1631929"/>
            <a:chExt cx="5149212" cy="1470025"/>
          </a:xfrm>
        </p:grpSpPr>
        <p:sp>
          <p:nvSpPr>
            <p:cNvPr id="14" name="Rectangle 2"/>
            <p:cNvSpPr txBox="1">
              <a:spLocks noChangeArrowheads="1"/>
            </p:cNvSpPr>
            <p:nvPr/>
          </p:nvSpPr>
          <p:spPr>
            <a:xfrm>
              <a:off x="4837618" y="1631929"/>
              <a:ext cx="2798358"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7200" b="1" kern="0" dirty="0">
                  <a:ln w="12700">
                    <a:noFill/>
                  </a:ln>
                  <a:solidFill>
                    <a:schemeClr val="accent1">
                      <a:lumMod val="25000"/>
                    </a:schemeClr>
                  </a:solidFill>
                  <a:latin typeface="Arial" panose="020B0604020202020204" pitchFamily="34" charset="0"/>
                  <a:ea typeface="汉仪旗黑-55简" panose="00020600040101010101" charset="-122"/>
                  <a:cs typeface="+mn-ea"/>
                  <a:sym typeface="+mn-lt"/>
                </a:rPr>
                <a:t>目录</a:t>
              </a:r>
              <a:endParaRPr kumimoji="0" lang="zh-CN" altLang="en-US" sz="7200" b="1" kern="0" dirty="0">
                <a:ln w="12700">
                  <a:noFill/>
                </a:ln>
                <a:solidFill>
                  <a:schemeClr val="accent1">
                    <a:lumMod val="25000"/>
                  </a:schemeClr>
                </a:solidFill>
                <a:latin typeface="Arial" panose="020B0604020202020204" pitchFamily="34" charset="0"/>
                <a:ea typeface="汉仪旗黑-55简" panose="00020600040101010101" charset="-122"/>
                <a:cs typeface="+mn-ea"/>
                <a:sym typeface="+mn-lt"/>
              </a:endParaRPr>
            </a:p>
          </p:txBody>
        </p:sp>
        <p:grpSp>
          <p:nvGrpSpPr>
            <p:cNvPr id="16" name="组合 15"/>
            <p:cNvGrpSpPr/>
            <p:nvPr/>
          </p:nvGrpSpPr>
          <p:grpSpPr>
            <a:xfrm>
              <a:off x="3819073" y="2344454"/>
              <a:ext cx="5149212" cy="25400"/>
              <a:chOff x="3791744" y="3438525"/>
              <a:chExt cx="5149212" cy="25400"/>
            </a:xfrm>
          </p:grpSpPr>
          <p:cxnSp>
            <p:nvCxnSpPr>
              <p:cNvPr id="17" name="直接连接符 16"/>
              <p:cNvCxnSpPr/>
              <p:nvPr>
                <p:custDataLst>
                  <p:tags r:id="rId1"/>
                </p:custDataLst>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18" name="直接连接符 17"/>
              <p:cNvCxnSpPr/>
              <p:nvPr>
                <p:custDataLst>
                  <p:tags r:id="rId2"/>
                </p:custDataLst>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grpSp>
      </p:grpSp>
      <p:grpSp>
        <p:nvGrpSpPr>
          <p:cNvPr id="6" name="组合 5"/>
          <p:cNvGrpSpPr/>
          <p:nvPr/>
        </p:nvGrpSpPr>
        <p:grpSpPr>
          <a:xfrm>
            <a:off x="1166495" y="4261485"/>
            <a:ext cx="4809400" cy="398780"/>
            <a:chOff x="2453" y="3739"/>
            <a:chExt cx="6264" cy="628"/>
          </a:xfrm>
        </p:grpSpPr>
        <p:sp>
          <p:nvSpPr>
            <p:cNvPr id="67" name="Rectangle 70"/>
            <p:cNvSpPr>
              <a:spLocks noChangeArrowheads="1"/>
            </p:cNvSpPr>
            <p:nvPr>
              <p:custDataLst>
                <p:tags r:id="rId3"/>
              </p:custDataLst>
            </p:nvPr>
          </p:nvSpPr>
          <p:spPr bwMode="auto">
            <a:xfrm>
              <a:off x="3947" y="3739"/>
              <a:ext cx="4770"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小学生的情感过程和意志过程</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5" name="文本框 4"/>
            <p:cNvSpPr txBox="1"/>
            <p:nvPr>
              <p:custDataLst>
                <p:tags r:id="rId4"/>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项目五</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7" name="组合 6"/>
          <p:cNvGrpSpPr/>
          <p:nvPr/>
        </p:nvGrpSpPr>
        <p:grpSpPr>
          <a:xfrm>
            <a:off x="1166495" y="2520315"/>
            <a:ext cx="4808583" cy="398780"/>
            <a:chOff x="2453" y="3739"/>
            <a:chExt cx="6263" cy="628"/>
          </a:xfrm>
        </p:grpSpPr>
        <p:sp>
          <p:nvSpPr>
            <p:cNvPr id="8" name="Rectangle 70"/>
            <p:cNvSpPr>
              <a:spLocks noChangeArrowheads="1"/>
            </p:cNvSpPr>
            <p:nvPr>
              <p:custDataLst>
                <p:tags r:id="rId5"/>
              </p:custDataLst>
            </p:nvPr>
          </p:nvSpPr>
          <p:spPr bwMode="auto">
            <a:xfrm>
              <a:off x="3947" y="3739"/>
              <a:ext cx="476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小学生的感觉、知觉和注意</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10" name="文本框 9"/>
            <p:cNvSpPr txBox="1"/>
            <p:nvPr>
              <p:custDataLst>
                <p:tags r:id="rId6"/>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项目二</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11" name="组合 10"/>
          <p:cNvGrpSpPr/>
          <p:nvPr/>
        </p:nvGrpSpPr>
        <p:grpSpPr>
          <a:xfrm>
            <a:off x="1166495" y="3100705"/>
            <a:ext cx="4248150" cy="398780"/>
            <a:chOff x="2453" y="3739"/>
            <a:chExt cx="5533" cy="628"/>
          </a:xfrm>
        </p:grpSpPr>
        <p:sp>
          <p:nvSpPr>
            <p:cNvPr id="12" name="Rectangle 70"/>
            <p:cNvSpPr>
              <a:spLocks noChangeArrowheads="1"/>
            </p:cNvSpPr>
            <p:nvPr>
              <p:custDataLst>
                <p:tags r:id="rId7"/>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小学生的记忆</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15" name="文本框 14"/>
            <p:cNvSpPr txBox="1"/>
            <p:nvPr>
              <p:custDataLst>
                <p:tags r:id="rId8"/>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项目三</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19" name="组合 18"/>
          <p:cNvGrpSpPr/>
          <p:nvPr/>
        </p:nvGrpSpPr>
        <p:grpSpPr>
          <a:xfrm>
            <a:off x="1166495" y="3681095"/>
            <a:ext cx="4248150" cy="398780"/>
            <a:chOff x="2453" y="3739"/>
            <a:chExt cx="5533" cy="628"/>
          </a:xfrm>
        </p:grpSpPr>
        <p:sp>
          <p:nvSpPr>
            <p:cNvPr id="20" name="Rectangle 70"/>
            <p:cNvSpPr>
              <a:spLocks noChangeArrowheads="1"/>
            </p:cNvSpPr>
            <p:nvPr>
              <p:custDataLst>
                <p:tags r:id="rId9"/>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小学生的思维与想象</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21" name="文本框 20"/>
            <p:cNvSpPr txBox="1"/>
            <p:nvPr>
              <p:custDataLst>
                <p:tags r:id="rId10"/>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项目四</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3" name="组合 22"/>
          <p:cNvGrpSpPr/>
          <p:nvPr/>
        </p:nvGrpSpPr>
        <p:grpSpPr>
          <a:xfrm>
            <a:off x="1166495" y="1939925"/>
            <a:ext cx="4248150" cy="398780"/>
            <a:chOff x="2453" y="3739"/>
            <a:chExt cx="5533" cy="628"/>
          </a:xfrm>
        </p:grpSpPr>
        <p:sp>
          <p:nvSpPr>
            <p:cNvPr id="34" name="Rectangle 70"/>
            <p:cNvSpPr>
              <a:spLocks noChangeArrowheads="1"/>
            </p:cNvSpPr>
            <p:nvPr>
              <p:custDataLst>
                <p:tags r:id="rId11"/>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绪论</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35" name="文本框 34"/>
            <p:cNvSpPr txBox="1"/>
            <p:nvPr>
              <p:custDataLst>
                <p:tags r:id="rId12"/>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项目一</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39" name="组合 38"/>
          <p:cNvGrpSpPr/>
          <p:nvPr/>
        </p:nvGrpSpPr>
        <p:grpSpPr>
          <a:xfrm>
            <a:off x="6334125" y="1939925"/>
            <a:ext cx="5071110" cy="398780"/>
            <a:chOff x="2453" y="3739"/>
            <a:chExt cx="7986" cy="628"/>
          </a:xfrm>
        </p:grpSpPr>
        <p:sp>
          <p:nvSpPr>
            <p:cNvPr id="40" name="Rectangle 70"/>
            <p:cNvSpPr>
              <a:spLocks noChangeArrowheads="1"/>
            </p:cNvSpPr>
            <p:nvPr>
              <p:custDataLst>
                <p:tags r:id="rId13"/>
              </p:custDataLst>
            </p:nvPr>
          </p:nvSpPr>
          <p:spPr bwMode="auto">
            <a:xfrm>
              <a:off x="3947" y="3739"/>
              <a:ext cx="6492"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小学生的自我意识</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1" name="文本框 40"/>
            <p:cNvSpPr txBox="1"/>
            <p:nvPr>
              <p:custDataLst>
                <p:tags r:id="rId14"/>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项目七</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42" name="组合 41"/>
          <p:cNvGrpSpPr/>
          <p:nvPr/>
        </p:nvGrpSpPr>
        <p:grpSpPr>
          <a:xfrm>
            <a:off x="6334125" y="2517775"/>
            <a:ext cx="5071110" cy="398780"/>
            <a:chOff x="2453" y="3739"/>
            <a:chExt cx="7986" cy="628"/>
          </a:xfrm>
        </p:grpSpPr>
        <p:sp>
          <p:nvSpPr>
            <p:cNvPr id="43" name="Rectangle 70"/>
            <p:cNvSpPr>
              <a:spLocks noChangeArrowheads="1"/>
            </p:cNvSpPr>
            <p:nvPr>
              <p:custDataLst>
                <p:tags r:id="rId15"/>
              </p:custDataLst>
            </p:nvPr>
          </p:nvSpPr>
          <p:spPr bwMode="auto">
            <a:xfrm>
              <a:off x="3947" y="3739"/>
              <a:ext cx="6492"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小学生的个性心理特征</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4" name="文本框 43"/>
            <p:cNvSpPr txBox="1"/>
            <p:nvPr>
              <p:custDataLst>
                <p:tags r:id="rId16"/>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项目八</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45" name="组合 44"/>
          <p:cNvGrpSpPr/>
          <p:nvPr/>
        </p:nvGrpSpPr>
        <p:grpSpPr>
          <a:xfrm>
            <a:off x="6334125" y="3095625"/>
            <a:ext cx="5070475" cy="398780"/>
            <a:chOff x="2453" y="3739"/>
            <a:chExt cx="7985" cy="628"/>
          </a:xfrm>
        </p:grpSpPr>
        <p:sp>
          <p:nvSpPr>
            <p:cNvPr id="46" name="Rectangle 70"/>
            <p:cNvSpPr>
              <a:spLocks noChangeArrowheads="1"/>
            </p:cNvSpPr>
            <p:nvPr>
              <p:custDataLst>
                <p:tags r:id="rId17"/>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小学生的学习动机与学习迁移</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7" name="文本框 46"/>
            <p:cNvSpPr txBox="1"/>
            <p:nvPr>
              <p:custDataLst>
                <p:tags r:id="rId18"/>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项目九</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48" name="组合 47"/>
          <p:cNvGrpSpPr/>
          <p:nvPr/>
        </p:nvGrpSpPr>
        <p:grpSpPr>
          <a:xfrm>
            <a:off x="1166495" y="4841875"/>
            <a:ext cx="5070475" cy="398780"/>
            <a:chOff x="2453" y="3739"/>
            <a:chExt cx="7985" cy="628"/>
          </a:xfrm>
        </p:grpSpPr>
        <p:sp>
          <p:nvSpPr>
            <p:cNvPr id="49" name="Rectangle 70"/>
            <p:cNvSpPr>
              <a:spLocks noChangeArrowheads="1"/>
            </p:cNvSpPr>
            <p:nvPr>
              <p:custDataLst>
                <p:tags r:id="rId19"/>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个性及小学生的个性倾向性</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50" name="文本框 49"/>
            <p:cNvSpPr txBox="1"/>
            <p:nvPr>
              <p:custDataLst>
                <p:tags r:id="rId20"/>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项目六</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 name="组合 1"/>
          <p:cNvGrpSpPr/>
          <p:nvPr/>
        </p:nvGrpSpPr>
        <p:grpSpPr>
          <a:xfrm>
            <a:off x="6334125" y="3673475"/>
            <a:ext cx="5070475" cy="398780"/>
            <a:chOff x="2453" y="3739"/>
            <a:chExt cx="7985" cy="628"/>
          </a:xfrm>
        </p:grpSpPr>
        <p:sp>
          <p:nvSpPr>
            <p:cNvPr id="3" name="Rectangle 70"/>
            <p:cNvSpPr>
              <a:spLocks noChangeArrowheads="1"/>
            </p:cNvSpPr>
            <p:nvPr>
              <p:custDataLst>
                <p:tags r:id="rId21"/>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小学生知识与技能的学习</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 name="文本框 3"/>
            <p:cNvSpPr txBox="1"/>
            <p:nvPr>
              <p:custDataLst>
                <p:tags r:id="rId22"/>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9" name="组合 8"/>
          <p:cNvGrpSpPr/>
          <p:nvPr/>
        </p:nvGrpSpPr>
        <p:grpSpPr>
          <a:xfrm>
            <a:off x="6334125" y="4251325"/>
            <a:ext cx="5325745" cy="398780"/>
            <a:chOff x="2453" y="3739"/>
            <a:chExt cx="8387" cy="628"/>
          </a:xfrm>
        </p:grpSpPr>
        <p:sp>
          <p:nvSpPr>
            <p:cNvPr id="22" name="Rectangle 70"/>
            <p:cNvSpPr>
              <a:spLocks noChangeArrowheads="1"/>
            </p:cNvSpPr>
            <p:nvPr>
              <p:custDataLst>
                <p:tags r:id="rId23"/>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问题解决与小学生创造性的培养</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24" name="文本框 23"/>
            <p:cNvSpPr txBox="1"/>
            <p:nvPr>
              <p:custDataLst>
                <p:tags r:id="rId24"/>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项目十一</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5" name="组合 24"/>
          <p:cNvGrpSpPr/>
          <p:nvPr/>
        </p:nvGrpSpPr>
        <p:grpSpPr>
          <a:xfrm>
            <a:off x="6334125" y="4829175"/>
            <a:ext cx="5325745" cy="398780"/>
            <a:chOff x="2453" y="3739"/>
            <a:chExt cx="8387" cy="628"/>
          </a:xfrm>
        </p:grpSpPr>
        <p:sp>
          <p:nvSpPr>
            <p:cNvPr id="26" name="Rectangle 70"/>
            <p:cNvSpPr>
              <a:spLocks noChangeArrowheads="1"/>
            </p:cNvSpPr>
            <p:nvPr>
              <p:custDataLst>
                <p:tags r:id="rId25"/>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小学生的品德</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27" name="文本框 26"/>
            <p:cNvSpPr txBox="1"/>
            <p:nvPr>
              <p:custDataLst>
                <p:tags r:id="rId26"/>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项目十二</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8" name="组合 27"/>
          <p:cNvGrpSpPr/>
          <p:nvPr/>
        </p:nvGrpSpPr>
        <p:grpSpPr>
          <a:xfrm>
            <a:off x="6334125" y="5407025"/>
            <a:ext cx="5325745" cy="398780"/>
            <a:chOff x="2453" y="3739"/>
            <a:chExt cx="8387" cy="628"/>
          </a:xfrm>
        </p:grpSpPr>
        <p:sp>
          <p:nvSpPr>
            <p:cNvPr id="29" name="Rectangle 70"/>
            <p:cNvSpPr>
              <a:spLocks noChangeArrowheads="1"/>
            </p:cNvSpPr>
            <p:nvPr>
              <p:custDataLst>
                <p:tags r:id="rId27"/>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小学生的人际关系</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30" name="文本框 29"/>
            <p:cNvSpPr txBox="1"/>
            <p:nvPr>
              <p:custDataLst>
                <p:tags r:id="rId28"/>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项目十三</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ox(in)">
                                      <p:cBhvr>
                                        <p:cTn id="14" dur="2000"/>
                                        <p:tgtEl>
                                          <p:spTgt spid="6"/>
                                        </p:tgtEl>
                                      </p:cBhvr>
                                    </p:animEffect>
                                  </p:childTnLst>
                                </p:cTn>
                              </p:par>
                              <p:par>
                                <p:cTn id="15" presetID="4"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2000"/>
                                        <p:tgtEl>
                                          <p:spTgt spid="7"/>
                                        </p:tgtEl>
                                      </p:cBhvr>
                                    </p:animEffect>
                                  </p:childTnLst>
                                </p:cTn>
                              </p:par>
                              <p:par>
                                <p:cTn id="18" presetID="4" presetClass="entr" presetSubtype="16"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ox(in)">
                                      <p:cBhvr>
                                        <p:cTn id="20" dur="2000"/>
                                        <p:tgtEl>
                                          <p:spTgt spid="11"/>
                                        </p:tgtEl>
                                      </p:cBhvr>
                                    </p:animEffect>
                                  </p:childTnLst>
                                </p:cTn>
                              </p:par>
                              <p:par>
                                <p:cTn id="21" presetID="4" presetClass="entr" presetSubtype="16"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ox(in)">
                                      <p:cBhvr>
                                        <p:cTn id="23" dur="2000"/>
                                        <p:tgtEl>
                                          <p:spTgt spid="19"/>
                                        </p:tgtEl>
                                      </p:cBhvr>
                                    </p:animEffect>
                                  </p:childTnLst>
                                </p:cTn>
                              </p:par>
                              <p:par>
                                <p:cTn id="24" presetID="4" presetClass="entr" presetSubtype="1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ox(in)">
                                      <p:cBhvr>
                                        <p:cTn id="26" dur="2000"/>
                                        <p:tgtEl>
                                          <p:spTgt spid="23"/>
                                        </p:tgtEl>
                                      </p:cBhvr>
                                    </p:animEffect>
                                  </p:childTnLst>
                                </p:cTn>
                              </p:par>
                              <p:par>
                                <p:cTn id="27" presetID="4" presetClass="entr" presetSubtype="16" fill="hold"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box(in)">
                                      <p:cBhvr>
                                        <p:cTn id="29" dur="2000"/>
                                        <p:tgtEl>
                                          <p:spTgt spid="39"/>
                                        </p:tgtEl>
                                      </p:cBhvr>
                                    </p:animEffect>
                                  </p:childTnLst>
                                </p:cTn>
                              </p:par>
                              <p:par>
                                <p:cTn id="30" presetID="4"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box(in)">
                                      <p:cBhvr>
                                        <p:cTn id="32" dur="2000"/>
                                        <p:tgtEl>
                                          <p:spTgt spid="42"/>
                                        </p:tgtEl>
                                      </p:cBhvr>
                                    </p:animEffect>
                                  </p:childTnLst>
                                </p:cTn>
                              </p:par>
                              <p:par>
                                <p:cTn id="33" presetID="4" presetClass="entr" presetSubtype="16" fill="hold" nodeType="with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box(in)">
                                      <p:cBhvr>
                                        <p:cTn id="35" dur="2000"/>
                                        <p:tgtEl>
                                          <p:spTgt spid="45"/>
                                        </p:tgtEl>
                                      </p:cBhvr>
                                    </p:animEffect>
                                  </p:childTnLst>
                                </p:cTn>
                              </p:par>
                              <p:par>
                                <p:cTn id="36" presetID="4" presetClass="entr" presetSubtype="16" fill="hold"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box(in)">
                                      <p:cBhvr>
                                        <p:cTn id="38" dur="2000"/>
                                        <p:tgtEl>
                                          <p:spTgt spid="48"/>
                                        </p:tgtEl>
                                      </p:cBhvr>
                                    </p:animEffect>
                                  </p:childTnLst>
                                </p:cTn>
                              </p:par>
                              <p:par>
                                <p:cTn id="39" presetID="4" presetClass="entr" presetSubtype="16" fill="hold"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box(in)">
                                      <p:cBhvr>
                                        <p:cTn id="41" dur="2000"/>
                                        <p:tgtEl>
                                          <p:spTgt spid="2"/>
                                        </p:tgtEl>
                                      </p:cBhvr>
                                    </p:animEffect>
                                  </p:childTnLst>
                                </p:cTn>
                              </p:par>
                              <p:par>
                                <p:cTn id="42" presetID="4" presetClass="entr" presetSubtype="16" fill="hold"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box(in)">
                                      <p:cBhvr>
                                        <p:cTn id="44" dur="2000"/>
                                        <p:tgtEl>
                                          <p:spTgt spid="9"/>
                                        </p:tgtEl>
                                      </p:cBhvr>
                                    </p:animEffect>
                                  </p:childTnLst>
                                </p:cTn>
                              </p:par>
                              <p:par>
                                <p:cTn id="45" presetID="4" presetClass="entr" presetSubtype="16"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box(in)">
                                      <p:cBhvr>
                                        <p:cTn id="47" dur="2000"/>
                                        <p:tgtEl>
                                          <p:spTgt spid="25"/>
                                        </p:tgtEl>
                                      </p:cBhvr>
                                    </p:animEffect>
                                  </p:childTnLst>
                                </p:cTn>
                              </p:par>
                              <p:par>
                                <p:cTn id="48" presetID="4" presetClass="entr" presetSubtype="16" fill="hold"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box(in)">
                                      <p:cBhvr>
                                        <p:cTn id="50"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550685"/>
            <a:ext cx="5224145" cy="755650"/>
          </a:xfrm>
          <a:prstGeom prst="rect">
            <a:avLst/>
          </a:prstGeom>
          <a:noFill/>
          <a:effectLst/>
        </p:spPr>
        <p:txBody>
          <a:bodyPr wrap="square" rtlCol="0">
            <a:spAutoFit/>
          </a:bodyPr>
          <a:p>
            <a:pPr>
              <a:lnSpc>
                <a:spcPct val="120000"/>
              </a:lnSpc>
            </a:pPr>
            <a:r>
              <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sym typeface="+mn-ea"/>
              </a:rPr>
              <a:t>四、记忆的品质</a:t>
            </a:r>
            <a:endPar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sym typeface="+mn-ea"/>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17442" y="1627502"/>
            <a:ext cx="501660" cy="501660"/>
          </a:xfrm>
          <a:prstGeom prst="rect">
            <a:avLst/>
          </a:prstGeom>
          <a:effectLst>
            <a:outerShdw blurRad="12700" dist="12700" dir="2700000" algn="tl" rotWithShape="0">
              <a:prstClr val="black">
                <a:alpha val="40000"/>
              </a:prstClr>
            </a:outerShdw>
          </a:effectLst>
        </p:spPr>
      </p:pic>
      <p:pic>
        <p:nvPicPr>
          <p:cNvPr id="7" name="图片 6" descr="图片包含 雨伞, 配件&#10;&#10;描述已自动生成"/>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420" y="3299322"/>
            <a:ext cx="2076450" cy="2076450"/>
          </a:xfrm>
          <a:prstGeom prst="rect">
            <a:avLst/>
          </a:prstGeom>
        </p:spPr>
      </p:pic>
      <p:sp>
        <p:nvSpPr>
          <p:cNvPr id="8" name="任意多边形: 形状 7"/>
          <p:cNvSpPr/>
          <p:nvPr>
            <p:custDataLst>
              <p:tags r:id="rId5"/>
            </p:custDataLst>
          </p:nvPr>
        </p:nvSpPr>
        <p:spPr>
          <a:xfrm>
            <a:off x="2221870" y="3299322"/>
            <a:ext cx="9077325" cy="914400"/>
          </a:xfrm>
          <a:custGeom>
            <a:avLst/>
            <a:gdLst>
              <a:gd name="connsiteX0" fmla="*/ 0 w 9077325"/>
              <a:gd name="connsiteY0" fmla="*/ 781050 h 914400"/>
              <a:gd name="connsiteX1" fmla="*/ 180975 w 9077325"/>
              <a:gd name="connsiteY1" fmla="*/ 828675 h 914400"/>
              <a:gd name="connsiteX2" fmla="*/ 285750 w 9077325"/>
              <a:gd name="connsiteY2" fmla="*/ 857250 h 914400"/>
              <a:gd name="connsiteX3" fmla="*/ 323850 w 9077325"/>
              <a:gd name="connsiteY3" fmla="*/ 866775 h 914400"/>
              <a:gd name="connsiteX4" fmla="*/ 381000 w 9077325"/>
              <a:gd name="connsiteY4" fmla="*/ 876300 h 914400"/>
              <a:gd name="connsiteX5" fmla="*/ 457200 w 9077325"/>
              <a:gd name="connsiteY5" fmla="*/ 895350 h 914400"/>
              <a:gd name="connsiteX6" fmla="*/ 571500 w 9077325"/>
              <a:gd name="connsiteY6" fmla="*/ 904875 h 914400"/>
              <a:gd name="connsiteX7" fmla="*/ 628650 w 9077325"/>
              <a:gd name="connsiteY7" fmla="*/ 914400 h 914400"/>
              <a:gd name="connsiteX8" fmla="*/ 800100 w 9077325"/>
              <a:gd name="connsiteY8" fmla="*/ 904875 h 914400"/>
              <a:gd name="connsiteX9" fmla="*/ 876300 w 9077325"/>
              <a:gd name="connsiteY9" fmla="*/ 885825 h 914400"/>
              <a:gd name="connsiteX10" fmla="*/ 952500 w 9077325"/>
              <a:gd name="connsiteY10" fmla="*/ 866775 h 914400"/>
              <a:gd name="connsiteX11" fmla="*/ 981075 w 9077325"/>
              <a:gd name="connsiteY11" fmla="*/ 857250 h 914400"/>
              <a:gd name="connsiteX12" fmla="*/ 1038225 w 9077325"/>
              <a:gd name="connsiteY12" fmla="*/ 847725 h 914400"/>
              <a:gd name="connsiteX13" fmla="*/ 1076325 w 9077325"/>
              <a:gd name="connsiteY13" fmla="*/ 838200 h 914400"/>
              <a:gd name="connsiteX14" fmla="*/ 1162050 w 9077325"/>
              <a:gd name="connsiteY14" fmla="*/ 819150 h 914400"/>
              <a:gd name="connsiteX15" fmla="*/ 1247775 w 9077325"/>
              <a:gd name="connsiteY15" fmla="*/ 790575 h 914400"/>
              <a:gd name="connsiteX16" fmla="*/ 1276350 w 9077325"/>
              <a:gd name="connsiteY16" fmla="*/ 771525 h 914400"/>
              <a:gd name="connsiteX17" fmla="*/ 1333500 w 9077325"/>
              <a:gd name="connsiteY17" fmla="*/ 752475 h 914400"/>
              <a:gd name="connsiteX18" fmla="*/ 1362075 w 9077325"/>
              <a:gd name="connsiteY18" fmla="*/ 742950 h 914400"/>
              <a:gd name="connsiteX19" fmla="*/ 1447800 w 9077325"/>
              <a:gd name="connsiteY19" fmla="*/ 704850 h 914400"/>
              <a:gd name="connsiteX20" fmla="*/ 1476375 w 9077325"/>
              <a:gd name="connsiteY20" fmla="*/ 685800 h 914400"/>
              <a:gd name="connsiteX21" fmla="*/ 1504950 w 9077325"/>
              <a:gd name="connsiteY21" fmla="*/ 676275 h 914400"/>
              <a:gd name="connsiteX22" fmla="*/ 1543050 w 9077325"/>
              <a:gd name="connsiteY22" fmla="*/ 638175 h 914400"/>
              <a:gd name="connsiteX23" fmla="*/ 1571625 w 9077325"/>
              <a:gd name="connsiteY23" fmla="*/ 619125 h 914400"/>
              <a:gd name="connsiteX24" fmla="*/ 1600200 w 9077325"/>
              <a:gd name="connsiteY24" fmla="*/ 590550 h 914400"/>
              <a:gd name="connsiteX25" fmla="*/ 1619250 w 9077325"/>
              <a:gd name="connsiteY25" fmla="*/ 561975 h 914400"/>
              <a:gd name="connsiteX26" fmla="*/ 1657350 w 9077325"/>
              <a:gd name="connsiteY26" fmla="*/ 542925 h 914400"/>
              <a:gd name="connsiteX27" fmla="*/ 1695450 w 9077325"/>
              <a:gd name="connsiteY27" fmla="*/ 504825 h 914400"/>
              <a:gd name="connsiteX28" fmla="*/ 1724025 w 9077325"/>
              <a:gd name="connsiteY28" fmla="*/ 485775 h 914400"/>
              <a:gd name="connsiteX29" fmla="*/ 1752600 w 9077325"/>
              <a:gd name="connsiteY29" fmla="*/ 447675 h 914400"/>
              <a:gd name="connsiteX30" fmla="*/ 1781175 w 9077325"/>
              <a:gd name="connsiteY30" fmla="*/ 419100 h 914400"/>
              <a:gd name="connsiteX31" fmla="*/ 1828800 w 9077325"/>
              <a:gd name="connsiteY31" fmla="*/ 361950 h 914400"/>
              <a:gd name="connsiteX32" fmla="*/ 1838325 w 9077325"/>
              <a:gd name="connsiteY32" fmla="*/ 333375 h 914400"/>
              <a:gd name="connsiteX33" fmla="*/ 1895475 w 9077325"/>
              <a:gd name="connsiteY33" fmla="*/ 285750 h 914400"/>
              <a:gd name="connsiteX34" fmla="*/ 2047875 w 9077325"/>
              <a:gd name="connsiteY34" fmla="*/ 323850 h 914400"/>
              <a:gd name="connsiteX35" fmla="*/ 2105025 w 9077325"/>
              <a:gd name="connsiteY35" fmla="*/ 333375 h 914400"/>
              <a:gd name="connsiteX36" fmla="*/ 2238375 w 9077325"/>
              <a:gd name="connsiteY36" fmla="*/ 352425 h 914400"/>
              <a:gd name="connsiteX37" fmla="*/ 2314575 w 9077325"/>
              <a:gd name="connsiteY37" fmla="*/ 381000 h 914400"/>
              <a:gd name="connsiteX38" fmla="*/ 2552700 w 9077325"/>
              <a:gd name="connsiteY38" fmla="*/ 409575 h 914400"/>
              <a:gd name="connsiteX39" fmla="*/ 2638425 w 9077325"/>
              <a:gd name="connsiteY39" fmla="*/ 438150 h 914400"/>
              <a:gd name="connsiteX40" fmla="*/ 2714625 w 9077325"/>
              <a:gd name="connsiteY40" fmla="*/ 476250 h 914400"/>
              <a:gd name="connsiteX41" fmla="*/ 2847975 w 9077325"/>
              <a:gd name="connsiteY41" fmla="*/ 495300 h 914400"/>
              <a:gd name="connsiteX42" fmla="*/ 2914650 w 9077325"/>
              <a:gd name="connsiteY42" fmla="*/ 514350 h 914400"/>
              <a:gd name="connsiteX43" fmla="*/ 3086100 w 9077325"/>
              <a:gd name="connsiteY43" fmla="*/ 571500 h 914400"/>
              <a:gd name="connsiteX44" fmla="*/ 3143250 w 9077325"/>
              <a:gd name="connsiteY44" fmla="*/ 590550 h 914400"/>
              <a:gd name="connsiteX45" fmla="*/ 3171825 w 9077325"/>
              <a:gd name="connsiteY45" fmla="*/ 600075 h 914400"/>
              <a:gd name="connsiteX46" fmla="*/ 3209925 w 9077325"/>
              <a:gd name="connsiteY46" fmla="*/ 628650 h 914400"/>
              <a:gd name="connsiteX47" fmla="*/ 3505200 w 9077325"/>
              <a:gd name="connsiteY47" fmla="*/ 695325 h 914400"/>
              <a:gd name="connsiteX48" fmla="*/ 3581400 w 9077325"/>
              <a:gd name="connsiteY48" fmla="*/ 723900 h 914400"/>
              <a:gd name="connsiteX49" fmla="*/ 3667125 w 9077325"/>
              <a:gd name="connsiteY49" fmla="*/ 742950 h 914400"/>
              <a:gd name="connsiteX50" fmla="*/ 4152900 w 9077325"/>
              <a:gd name="connsiteY50" fmla="*/ 752475 h 914400"/>
              <a:gd name="connsiteX51" fmla="*/ 4238625 w 9077325"/>
              <a:gd name="connsiteY51" fmla="*/ 742950 h 914400"/>
              <a:gd name="connsiteX52" fmla="*/ 4314825 w 9077325"/>
              <a:gd name="connsiteY52" fmla="*/ 714375 h 914400"/>
              <a:gd name="connsiteX53" fmla="*/ 4448175 w 9077325"/>
              <a:gd name="connsiteY53" fmla="*/ 685800 h 914400"/>
              <a:gd name="connsiteX54" fmla="*/ 4591050 w 9077325"/>
              <a:gd name="connsiteY54" fmla="*/ 600075 h 914400"/>
              <a:gd name="connsiteX55" fmla="*/ 4629150 w 9077325"/>
              <a:gd name="connsiteY55" fmla="*/ 571500 h 914400"/>
              <a:gd name="connsiteX56" fmla="*/ 4657725 w 9077325"/>
              <a:gd name="connsiteY56" fmla="*/ 552450 h 914400"/>
              <a:gd name="connsiteX57" fmla="*/ 4695825 w 9077325"/>
              <a:gd name="connsiteY57" fmla="*/ 514350 h 914400"/>
              <a:gd name="connsiteX58" fmla="*/ 4743450 w 9077325"/>
              <a:gd name="connsiteY58" fmla="*/ 476250 h 914400"/>
              <a:gd name="connsiteX59" fmla="*/ 4810125 w 9077325"/>
              <a:gd name="connsiteY59" fmla="*/ 409575 h 914400"/>
              <a:gd name="connsiteX60" fmla="*/ 4829175 w 9077325"/>
              <a:gd name="connsiteY60" fmla="*/ 381000 h 914400"/>
              <a:gd name="connsiteX61" fmla="*/ 4857750 w 9077325"/>
              <a:gd name="connsiteY61" fmla="*/ 361950 h 914400"/>
              <a:gd name="connsiteX62" fmla="*/ 4914900 w 9077325"/>
              <a:gd name="connsiteY62" fmla="*/ 276225 h 914400"/>
              <a:gd name="connsiteX63" fmla="*/ 4943475 w 9077325"/>
              <a:gd name="connsiteY63" fmla="*/ 238125 h 914400"/>
              <a:gd name="connsiteX64" fmla="*/ 4991100 w 9077325"/>
              <a:gd name="connsiteY64" fmla="*/ 142875 h 914400"/>
              <a:gd name="connsiteX65" fmla="*/ 5019675 w 9077325"/>
              <a:gd name="connsiteY65" fmla="*/ 95250 h 914400"/>
              <a:gd name="connsiteX66" fmla="*/ 5029200 w 9077325"/>
              <a:gd name="connsiteY66" fmla="*/ 66675 h 914400"/>
              <a:gd name="connsiteX67" fmla="*/ 5057775 w 9077325"/>
              <a:gd name="connsiteY67" fmla="*/ 28575 h 914400"/>
              <a:gd name="connsiteX68" fmla="*/ 5076825 w 9077325"/>
              <a:gd name="connsiteY68" fmla="*/ 0 h 914400"/>
              <a:gd name="connsiteX69" fmla="*/ 5248275 w 9077325"/>
              <a:gd name="connsiteY69" fmla="*/ 28575 h 914400"/>
              <a:gd name="connsiteX70" fmla="*/ 5391150 w 9077325"/>
              <a:gd name="connsiteY70" fmla="*/ 85725 h 914400"/>
              <a:gd name="connsiteX71" fmla="*/ 5429250 w 9077325"/>
              <a:gd name="connsiteY71" fmla="*/ 104775 h 914400"/>
              <a:gd name="connsiteX72" fmla="*/ 5562600 w 9077325"/>
              <a:gd name="connsiteY72" fmla="*/ 161925 h 914400"/>
              <a:gd name="connsiteX73" fmla="*/ 5629275 w 9077325"/>
              <a:gd name="connsiteY73" fmla="*/ 209550 h 914400"/>
              <a:gd name="connsiteX74" fmla="*/ 5657850 w 9077325"/>
              <a:gd name="connsiteY74" fmla="*/ 228600 h 914400"/>
              <a:gd name="connsiteX75" fmla="*/ 5705475 w 9077325"/>
              <a:gd name="connsiteY75" fmla="*/ 266700 h 914400"/>
              <a:gd name="connsiteX76" fmla="*/ 5810250 w 9077325"/>
              <a:gd name="connsiteY76" fmla="*/ 333375 h 914400"/>
              <a:gd name="connsiteX77" fmla="*/ 5857875 w 9077325"/>
              <a:gd name="connsiteY77" fmla="*/ 361950 h 914400"/>
              <a:gd name="connsiteX78" fmla="*/ 5895975 w 9077325"/>
              <a:gd name="connsiteY78" fmla="*/ 381000 h 914400"/>
              <a:gd name="connsiteX79" fmla="*/ 5943600 w 9077325"/>
              <a:gd name="connsiteY79" fmla="*/ 409575 h 914400"/>
              <a:gd name="connsiteX80" fmla="*/ 6019800 w 9077325"/>
              <a:gd name="connsiteY80" fmla="*/ 466725 h 914400"/>
              <a:gd name="connsiteX81" fmla="*/ 6057900 w 9077325"/>
              <a:gd name="connsiteY81" fmla="*/ 476250 h 914400"/>
              <a:gd name="connsiteX82" fmla="*/ 6143625 w 9077325"/>
              <a:gd name="connsiteY82" fmla="*/ 523875 h 914400"/>
              <a:gd name="connsiteX83" fmla="*/ 6229350 w 9077325"/>
              <a:gd name="connsiteY83" fmla="*/ 552450 h 914400"/>
              <a:gd name="connsiteX84" fmla="*/ 6276975 w 9077325"/>
              <a:gd name="connsiteY84" fmla="*/ 571500 h 914400"/>
              <a:gd name="connsiteX85" fmla="*/ 6343650 w 9077325"/>
              <a:gd name="connsiteY85" fmla="*/ 609600 h 914400"/>
              <a:gd name="connsiteX86" fmla="*/ 6457950 w 9077325"/>
              <a:gd name="connsiteY86" fmla="*/ 638175 h 914400"/>
              <a:gd name="connsiteX87" fmla="*/ 6486525 w 9077325"/>
              <a:gd name="connsiteY87" fmla="*/ 647700 h 914400"/>
              <a:gd name="connsiteX88" fmla="*/ 6524625 w 9077325"/>
              <a:gd name="connsiteY88" fmla="*/ 657225 h 914400"/>
              <a:gd name="connsiteX89" fmla="*/ 6657975 w 9077325"/>
              <a:gd name="connsiteY89" fmla="*/ 666750 h 914400"/>
              <a:gd name="connsiteX90" fmla="*/ 7229475 w 9077325"/>
              <a:gd name="connsiteY90" fmla="*/ 647700 h 914400"/>
              <a:gd name="connsiteX91" fmla="*/ 7267575 w 9077325"/>
              <a:gd name="connsiteY91" fmla="*/ 628650 h 914400"/>
              <a:gd name="connsiteX92" fmla="*/ 7305675 w 9077325"/>
              <a:gd name="connsiteY92" fmla="*/ 619125 h 914400"/>
              <a:gd name="connsiteX93" fmla="*/ 7334250 w 9077325"/>
              <a:gd name="connsiteY93" fmla="*/ 590550 h 914400"/>
              <a:gd name="connsiteX94" fmla="*/ 7372350 w 9077325"/>
              <a:gd name="connsiteY94" fmla="*/ 581025 h 914400"/>
              <a:gd name="connsiteX95" fmla="*/ 7400925 w 9077325"/>
              <a:gd name="connsiteY95" fmla="*/ 571500 h 914400"/>
              <a:gd name="connsiteX96" fmla="*/ 7458075 w 9077325"/>
              <a:gd name="connsiteY96" fmla="*/ 533400 h 914400"/>
              <a:gd name="connsiteX97" fmla="*/ 7524750 w 9077325"/>
              <a:gd name="connsiteY97" fmla="*/ 504825 h 914400"/>
              <a:gd name="connsiteX98" fmla="*/ 7581900 w 9077325"/>
              <a:gd name="connsiteY98" fmla="*/ 457200 h 914400"/>
              <a:gd name="connsiteX99" fmla="*/ 7629525 w 9077325"/>
              <a:gd name="connsiteY99" fmla="*/ 419100 h 914400"/>
              <a:gd name="connsiteX100" fmla="*/ 7686675 w 9077325"/>
              <a:gd name="connsiteY100" fmla="*/ 409575 h 914400"/>
              <a:gd name="connsiteX101" fmla="*/ 7715250 w 9077325"/>
              <a:gd name="connsiteY101" fmla="*/ 381000 h 914400"/>
              <a:gd name="connsiteX102" fmla="*/ 7743825 w 9077325"/>
              <a:gd name="connsiteY102" fmla="*/ 371475 h 914400"/>
              <a:gd name="connsiteX103" fmla="*/ 7772400 w 9077325"/>
              <a:gd name="connsiteY103" fmla="*/ 352425 h 914400"/>
              <a:gd name="connsiteX104" fmla="*/ 7839075 w 9077325"/>
              <a:gd name="connsiteY104" fmla="*/ 333375 h 914400"/>
              <a:gd name="connsiteX105" fmla="*/ 7877175 w 9077325"/>
              <a:gd name="connsiteY105" fmla="*/ 314325 h 914400"/>
              <a:gd name="connsiteX106" fmla="*/ 8134350 w 9077325"/>
              <a:gd name="connsiteY106" fmla="*/ 323850 h 914400"/>
              <a:gd name="connsiteX107" fmla="*/ 8181975 w 9077325"/>
              <a:gd name="connsiteY107" fmla="*/ 333375 h 914400"/>
              <a:gd name="connsiteX108" fmla="*/ 8220075 w 9077325"/>
              <a:gd name="connsiteY108" fmla="*/ 361950 h 914400"/>
              <a:gd name="connsiteX109" fmla="*/ 8353425 w 9077325"/>
              <a:gd name="connsiteY109" fmla="*/ 419100 h 914400"/>
              <a:gd name="connsiteX110" fmla="*/ 8439150 w 9077325"/>
              <a:gd name="connsiteY110" fmla="*/ 476250 h 914400"/>
              <a:gd name="connsiteX111" fmla="*/ 8524875 w 9077325"/>
              <a:gd name="connsiteY111" fmla="*/ 533400 h 914400"/>
              <a:gd name="connsiteX112" fmla="*/ 8620125 w 9077325"/>
              <a:gd name="connsiteY112" fmla="*/ 561975 h 914400"/>
              <a:gd name="connsiteX113" fmla="*/ 8648700 w 9077325"/>
              <a:gd name="connsiteY113" fmla="*/ 581025 h 914400"/>
              <a:gd name="connsiteX114" fmla="*/ 8686800 w 9077325"/>
              <a:gd name="connsiteY114" fmla="*/ 609600 h 914400"/>
              <a:gd name="connsiteX115" fmla="*/ 8820150 w 9077325"/>
              <a:gd name="connsiteY115" fmla="*/ 657225 h 914400"/>
              <a:gd name="connsiteX116" fmla="*/ 8867775 w 9077325"/>
              <a:gd name="connsiteY116" fmla="*/ 676275 h 914400"/>
              <a:gd name="connsiteX117" fmla="*/ 8896350 w 9077325"/>
              <a:gd name="connsiteY117" fmla="*/ 695325 h 914400"/>
              <a:gd name="connsiteX118" fmla="*/ 8934450 w 9077325"/>
              <a:gd name="connsiteY118" fmla="*/ 704850 h 914400"/>
              <a:gd name="connsiteX119" fmla="*/ 9001125 w 9077325"/>
              <a:gd name="connsiteY119" fmla="*/ 752475 h 914400"/>
              <a:gd name="connsiteX120" fmla="*/ 9039225 w 9077325"/>
              <a:gd name="connsiteY120" fmla="*/ 762000 h 914400"/>
              <a:gd name="connsiteX121" fmla="*/ 9077325 w 9077325"/>
              <a:gd name="connsiteY121" fmla="*/ 8001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9077325" h="914400">
                <a:moveTo>
                  <a:pt x="0" y="781050"/>
                </a:moveTo>
                <a:cubicBezTo>
                  <a:pt x="60325" y="796925"/>
                  <a:pt x="121797" y="808949"/>
                  <a:pt x="180975" y="828675"/>
                </a:cubicBezTo>
                <a:cubicBezTo>
                  <a:pt x="234388" y="846479"/>
                  <a:pt x="199810" y="835765"/>
                  <a:pt x="285750" y="857250"/>
                </a:cubicBezTo>
                <a:cubicBezTo>
                  <a:pt x="298450" y="860425"/>
                  <a:pt x="310937" y="864623"/>
                  <a:pt x="323850" y="866775"/>
                </a:cubicBezTo>
                <a:cubicBezTo>
                  <a:pt x="342900" y="869950"/>
                  <a:pt x="362116" y="872253"/>
                  <a:pt x="381000" y="876300"/>
                </a:cubicBezTo>
                <a:cubicBezTo>
                  <a:pt x="406601" y="881786"/>
                  <a:pt x="431308" y="891466"/>
                  <a:pt x="457200" y="895350"/>
                </a:cubicBezTo>
                <a:cubicBezTo>
                  <a:pt x="495009" y="901021"/>
                  <a:pt x="533502" y="900653"/>
                  <a:pt x="571500" y="904875"/>
                </a:cubicBezTo>
                <a:cubicBezTo>
                  <a:pt x="590695" y="907008"/>
                  <a:pt x="609600" y="911225"/>
                  <a:pt x="628650" y="914400"/>
                </a:cubicBezTo>
                <a:cubicBezTo>
                  <a:pt x="685800" y="911225"/>
                  <a:pt x="743077" y="909834"/>
                  <a:pt x="800100" y="904875"/>
                </a:cubicBezTo>
                <a:cubicBezTo>
                  <a:pt x="845710" y="900909"/>
                  <a:pt x="839722" y="895801"/>
                  <a:pt x="876300" y="885825"/>
                </a:cubicBezTo>
                <a:cubicBezTo>
                  <a:pt x="901559" y="878936"/>
                  <a:pt x="927241" y="873664"/>
                  <a:pt x="952500" y="866775"/>
                </a:cubicBezTo>
                <a:cubicBezTo>
                  <a:pt x="962186" y="864133"/>
                  <a:pt x="971274" y="859428"/>
                  <a:pt x="981075" y="857250"/>
                </a:cubicBezTo>
                <a:cubicBezTo>
                  <a:pt x="999928" y="853060"/>
                  <a:pt x="1019287" y="851513"/>
                  <a:pt x="1038225" y="847725"/>
                </a:cubicBezTo>
                <a:cubicBezTo>
                  <a:pt x="1051062" y="845158"/>
                  <a:pt x="1063569" y="841144"/>
                  <a:pt x="1076325" y="838200"/>
                </a:cubicBezTo>
                <a:cubicBezTo>
                  <a:pt x="1104847" y="831618"/>
                  <a:pt x="1133846" y="826984"/>
                  <a:pt x="1162050" y="819150"/>
                </a:cubicBezTo>
                <a:cubicBezTo>
                  <a:pt x="1191072" y="811088"/>
                  <a:pt x="1222713" y="807283"/>
                  <a:pt x="1247775" y="790575"/>
                </a:cubicBezTo>
                <a:cubicBezTo>
                  <a:pt x="1257300" y="784225"/>
                  <a:pt x="1265889" y="776174"/>
                  <a:pt x="1276350" y="771525"/>
                </a:cubicBezTo>
                <a:cubicBezTo>
                  <a:pt x="1294700" y="763370"/>
                  <a:pt x="1314450" y="758825"/>
                  <a:pt x="1333500" y="752475"/>
                </a:cubicBezTo>
                <a:cubicBezTo>
                  <a:pt x="1343025" y="749300"/>
                  <a:pt x="1353466" y="748116"/>
                  <a:pt x="1362075" y="742950"/>
                </a:cubicBezTo>
                <a:cubicBezTo>
                  <a:pt x="1420925" y="707640"/>
                  <a:pt x="1391739" y="718865"/>
                  <a:pt x="1447800" y="704850"/>
                </a:cubicBezTo>
                <a:cubicBezTo>
                  <a:pt x="1457325" y="698500"/>
                  <a:pt x="1466136" y="690920"/>
                  <a:pt x="1476375" y="685800"/>
                </a:cubicBezTo>
                <a:cubicBezTo>
                  <a:pt x="1485355" y="681310"/>
                  <a:pt x="1496780" y="682111"/>
                  <a:pt x="1504950" y="676275"/>
                </a:cubicBezTo>
                <a:cubicBezTo>
                  <a:pt x="1519565" y="665836"/>
                  <a:pt x="1529413" y="649864"/>
                  <a:pt x="1543050" y="638175"/>
                </a:cubicBezTo>
                <a:cubicBezTo>
                  <a:pt x="1551742" y="630725"/>
                  <a:pt x="1562831" y="626454"/>
                  <a:pt x="1571625" y="619125"/>
                </a:cubicBezTo>
                <a:cubicBezTo>
                  <a:pt x="1581973" y="610501"/>
                  <a:pt x="1591576" y="600898"/>
                  <a:pt x="1600200" y="590550"/>
                </a:cubicBezTo>
                <a:cubicBezTo>
                  <a:pt x="1607529" y="581756"/>
                  <a:pt x="1610456" y="569304"/>
                  <a:pt x="1619250" y="561975"/>
                </a:cubicBezTo>
                <a:cubicBezTo>
                  <a:pt x="1630158" y="552885"/>
                  <a:pt x="1645991" y="551444"/>
                  <a:pt x="1657350" y="542925"/>
                </a:cubicBezTo>
                <a:cubicBezTo>
                  <a:pt x="1671718" y="532149"/>
                  <a:pt x="1681813" y="516514"/>
                  <a:pt x="1695450" y="504825"/>
                </a:cubicBezTo>
                <a:cubicBezTo>
                  <a:pt x="1704142" y="497375"/>
                  <a:pt x="1715930" y="493870"/>
                  <a:pt x="1724025" y="485775"/>
                </a:cubicBezTo>
                <a:cubicBezTo>
                  <a:pt x="1735250" y="474550"/>
                  <a:pt x="1742269" y="459728"/>
                  <a:pt x="1752600" y="447675"/>
                </a:cubicBezTo>
                <a:cubicBezTo>
                  <a:pt x="1761366" y="437448"/>
                  <a:pt x="1772551" y="429448"/>
                  <a:pt x="1781175" y="419100"/>
                </a:cubicBezTo>
                <a:cubicBezTo>
                  <a:pt x="1847480" y="339534"/>
                  <a:pt x="1745318" y="445432"/>
                  <a:pt x="1828800" y="361950"/>
                </a:cubicBezTo>
                <a:cubicBezTo>
                  <a:pt x="1831975" y="352425"/>
                  <a:pt x="1832756" y="341729"/>
                  <a:pt x="1838325" y="333375"/>
                </a:cubicBezTo>
                <a:cubicBezTo>
                  <a:pt x="1852993" y="311373"/>
                  <a:pt x="1874390" y="299807"/>
                  <a:pt x="1895475" y="285750"/>
                </a:cubicBezTo>
                <a:cubicBezTo>
                  <a:pt x="2103615" y="306564"/>
                  <a:pt x="1900978" y="274884"/>
                  <a:pt x="2047875" y="323850"/>
                </a:cubicBezTo>
                <a:cubicBezTo>
                  <a:pt x="2066197" y="329957"/>
                  <a:pt x="2085906" y="330644"/>
                  <a:pt x="2105025" y="333375"/>
                </a:cubicBezTo>
                <a:cubicBezTo>
                  <a:pt x="2271911" y="357216"/>
                  <a:pt x="2102014" y="329698"/>
                  <a:pt x="2238375" y="352425"/>
                </a:cubicBezTo>
                <a:cubicBezTo>
                  <a:pt x="2263775" y="361950"/>
                  <a:pt x="2288018" y="375467"/>
                  <a:pt x="2314575" y="381000"/>
                </a:cubicBezTo>
                <a:cubicBezTo>
                  <a:pt x="2340422" y="386385"/>
                  <a:pt x="2503185" y="404073"/>
                  <a:pt x="2552700" y="409575"/>
                </a:cubicBezTo>
                <a:cubicBezTo>
                  <a:pt x="2581275" y="419100"/>
                  <a:pt x="2611484" y="424680"/>
                  <a:pt x="2638425" y="438150"/>
                </a:cubicBezTo>
                <a:cubicBezTo>
                  <a:pt x="2663825" y="450850"/>
                  <a:pt x="2687228" y="468778"/>
                  <a:pt x="2714625" y="476250"/>
                </a:cubicBezTo>
                <a:cubicBezTo>
                  <a:pt x="2757944" y="488064"/>
                  <a:pt x="2803867" y="486898"/>
                  <a:pt x="2847975" y="495300"/>
                </a:cubicBezTo>
                <a:cubicBezTo>
                  <a:pt x="2870681" y="499625"/>
                  <a:pt x="2892609" y="507390"/>
                  <a:pt x="2914650" y="514350"/>
                </a:cubicBezTo>
                <a:cubicBezTo>
                  <a:pt x="2972095" y="532491"/>
                  <a:pt x="3028950" y="552450"/>
                  <a:pt x="3086100" y="571500"/>
                </a:cubicBezTo>
                <a:lnTo>
                  <a:pt x="3143250" y="590550"/>
                </a:lnTo>
                <a:lnTo>
                  <a:pt x="3171825" y="600075"/>
                </a:lnTo>
                <a:cubicBezTo>
                  <a:pt x="3184525" y="609600"/>
                  <a:pt x="3194865" y="623630"/>
                  <a:pt x="3209925" y="628650"/>
                </a:cubicBezTo>
                <a:cubicBezTo>
                  <a:pt x="3311147" y="662391"/>
                  <a:pt x="3403121" y="676765"/>
                  <a:pt x="3505200" y="695325"/>
                </a:cubicBezTo>
                <a:cubicBezTo>
                  <a:pt x="3530362" y="705390"/>
                  <a:pt x="3555269" y="716434"/>
                  <a:pt x="3581400" y="723900"/>
                </a:cubicBezTo>
                <a:cubicBezTo>
                  <a:pt x="3612787" y="732868"/>
                  <a:pt x="3634389" y="736403"/>
                  <a:pt x="3667125" y="742950"/>
                </a:cubicBezTo>
                <a:cubicBezTo>
                  <a:pt x="3821817" y="846078"/>
                  <a:pt x="3693774" y="768585"/>
                  <a:pt x="4152900" y="752475"/>
                </a:cubicBezTo>
                <a:cubicBezTo>
                  <a:pt x="4181633" y="751467"/>
                  <a:pt x="4210050" y="746125"/>
                  <a:pt x="4238625" y="742950"/>
                </a:cubicBezTo>
                <a:cubicBezTo>
                  <a:pt x="4264025" y="733425"/>
                  <a:pt x="4288742" y="721827"/>
                  <a:pt x="4314825" y="714375"/>
                </a:cubicBezTo>
                <a:cubicBezTo>
                  <a:pt x="4362197" y="700840"/>
                  <a:pt x="4401505" y="709135"/>
                  <a:pt x="4448175" y="685800"/>
                </a:cubicBezTo>
                <a:cubicBezTo>
                  <a:pt x="4505099" y="657338"/>
                  <a:pt x="4527366" y="647838"/>
                  <a:pt x="4591050" y="600075"/>
                </a:cubicBezTo>
                <a:cubicBezTo>
                  <a:pt x="4603750" y="590550"/>
                  <a:pt x="4616232" y="580727"/>
                  <a:pt x="4629150" y="571500"/>
                </a:cubicBezTo>
                <a:cubicBezTo>
                  <a:pt x="4638465" y="564846"/>
                  <a:pt x="4649033" y="559900"/>
                  <a:pt x="4657725" y="552450"/>
                </a:cubicBezTo>
                <a:cubicBezTo>
                  <a:pt x="4671362" y="540761"/>
                  <a:pt x="4682401" y="526282"/>
                  <a:pt x="4695825" y="514350"/>
                </a:cubicBezTo>
                <a:cubicBezTo>
                  <a:pt x="4711020" y="500844"/>
                  <a:pt x="4728464" y="489987"/>
                  <a:pt x="4743450" y="476250"/>
                </a:cubicBezTo>
                <a:cubicBezTo>
                  <a:pt x="4766619" y="455011"/>
                  <a:pt x="4792690" y="435727"/>
                  <a:pt x="4810125" y="409575"/>
                </a:cubicBezTo>
                <a:cubicBezTo>
                  <a:pt x="4816475" y="400050"/>
                  <a:pt x="4821080" y="389095"/>
                  <a:pt x="4829175" y="381000"/>
                </a:cubicBezTo>
                <a:cubicBezTo>
                  <a:pt x="4837270" y="372905"/>
                  <a:pt x="4849655" y="370045"/>
                  <a:pt x="4857750" y="361950"/>
                </a:cubicBezTo>
                <a:cubicBezTo>
                  <a:pt x="4912011" y="307689"/>
                  <a:pt x="4881666" y="329400"/>
                  <a:pt x="4914900" y="276225"/>
                </a:cubicBezTo>
                <a:cubicBezTo>
                  <a:pt x="4923314" y="262763"/>
                  <a:pt x="4933950" y="250825"/>
                  <a:pt x="4943475" y="238125"/>
                </a:cubicBezTo>
                <a:cubicBezTo>
                  <a:pt x="4958907" y="160966"/>
                  <a:pt x="4940476" y="215195"/>
                  <a:pt x="4991100" y="142875"/>
                </a:cubicBezTo>
                <a:cubicBezTo>
                  <a:pt x="5001717" y="127708"/>
                  <a:pt x="5011396" y="111809"/>
                  <a:pt x="5019675" y="95250"/>
                </a:cubicBezTo>
                <a:cubicBezTo>
                  <a:pt x="5024165" y="86270"/>
                  <a:pt x="5024219" y="75392"/>
                  <a:pt x="5029200" y="66675"/>
                </a:cubicBezTo>
                <a:cubicBezTo>
                  <a:pt x="5037076" y="52892"/>
                  <a:pt x="5048548" y="41493"/>
                  <a:pt x="5057775" y="28575"/>
                </a:cubicBezTo>
                <a:cubicBezTo>
                  <a:pt x="5064429" y="19260"/>
                  <a:pt x="5070475" y="9525"/>
                  <a:pt x="5076825" y="0"/>
                </a:cubicBezTo>
                <a:cubicBezTo>
                  <a:pt x="5133975" y="9525"/>
                  <a:pt x="5191555" y="16758"/>
                  <a:pt x="5248275" y="28575"/>
                </a:cubicBezTo>
                <a:cubicBezTo>
                  <a:pt x="5287720" y="36793"/>
                  <a:pt x="5360842" y="71737"/>
                  <a:pt x="5391150" y="85725"/>
                </a:cubicBezTo>
                <a:cubicBezTo>
                  <a:pt x="5404042" y="91675"/>
                  <a:pt x="5415955" y="99789"/>
                  <a:pt x="5429250" y="104775"/>
                </a:cubicBezTo>
                <a:cubicBezTo>
                  <a:pt x="5510336" y="135182"/>
                  <a:pt x="5432462" y="75167"/>
                  <a:pt x="5562600" y="161925"/>
                </a:cubicBezTo>
                <a:cubicBezTo>
                  <a:pt x="5629943" y="206820"/>
                  <a:pt x="5546573" y="150477"/>
                  <a:pt x="5629275" y="209550"/>
                </a:cubicBezTo>
                <a:cubicBezTo>
                  <a:pt x="5638590" y="216204"/>
                  <a:pt x="5648692" y="221731"/>
                  <a:pt x="5657850" y="228600"/>
                </a:cubicBezTo>
                <a:cubicBezTo>
                  <a:pt x="5674114" y="240798"/>
                  <a:pt x="5689033" y="254743"/>
                  <a:pt x="5705475" y="266700"/>
                </a:cubicBezTo>
                <a:cubicBezTo>
                  <a:pt x="5743479" y="294340"/>
                  <a:pt x="5770929" y="309783"/>
                  <a:pt x="5810250" y="333375"/>
                </a:cubicBezTo>
                <a:cubicBezTo>
                  <a:pt x="5826125" y="342900"/>
                  <a:pt x="5841316" y="353671"/>
                  <a:pt x="5857875" y="361950"/>
                </a:cubicBezTo>
                <a:cubicBezTo>
                  <a:pt x="5870575" y="368300"/>
                  <a:pt x="5883563" y="374104"/>
                  <a:pt x="5895975" y="381000"/>
                </a:cubicBezTo>
                <a:cubicBezTo>
                  <a:pt x="5912159" y="389991"/>
                  <a:pt x="5928379" y="399037"/>
                  <a:pt x="5943600" y="409575"/>
                </a:cubicBezTo>
                <a:cubicBezTo>
                  <a:pt x="5969705" y="427647"/>
                  <a:pt x="5992375" y="450727"/>
                  <a:pt x="6019800" y="466725"/>
                </a:cubicBezTo>
                <a:cubicBezTo>
                  <a:pt x="6031108" y="473321"/>
                  <a:pt x="6045200" y="473075"/>
                  <a:pt x="6057900" y="476250"/>
                </a:cubicBezTo>
                <a:cubicBezTo>
                  <a:pt x="6090614" y="498059"/>
                  <a:pt x="6101507" y="507028"/>
                  <a:pt x="6143625" y="523875"/>
                </a:cubicBezTo>
                <a:cubicBezTo>
                  <a:pt x="6171591" y="535062"/>
                  <a:pt x="6201384" y="541263"/>
                  <a:pt x="6229350" y="552450"/>
                </a:cubicBezTo>
                <a:cubicBezTo>
                  <a:pt x="6245225" y="558800"/>
                  <a:pt x="6261682" y="563854"/>
                  <a:pt x="6276975" y="571500"/>
                </a:cubicBezTo>
                <a:cubicBezTo>
                  <a:pt x="6299870" y="582948"/>
                  <a:pt x="6319631" y="600751"/>
                  <a:pt x="6343650" y="609600"/>
                </a:cubicBezTo>
                <a:cubicBezTo>
                  <a:pt x="6380501" y="623177"/>
                  <a:pt x="6420693" y="625756"/>
                  <a:pt x="6457950" y="638175"/>
                </a:cubicBezTo>
                <a:cubicBezTo>
                  <a:pt x="6467475" y="641350"/>
                  <a:pt x="6476871" y="644942"/>
                  <a:pt x="6486525" y="647700"/>
                </a:cubicBezTo>
                <a:cubicBezTo>
                  <a:pt x="6499112" y="651296"/>
                  <a:pt x="6511614" y="655779"/>
                  <a:pt x="6524625" y="657225"/>
                </a:cubicBezTo>
                <a:cubicBezTo>
                  <a:pt x="6568916" y="662146"/>
                  <a:pt x="6613525" y="663575"/>
                  <a:pt x="6657975" y="666750"/>
                </a:cubicBezTo>
                <a:cubicBezTo>
                  <a:pt x="6848475" y="660400"/>
                  <a:pt x="7039240" y="659590"/>
                  <a:pt x="7229475" y="647700"/>
                </a:cubicBezTo>
                <a:cubicBezTo>
                  <a:pt x="7243646" y="646814"/>
                  <a:pt x="7254280" y="633636"/>
                  <a:pt x="7267575" y="628650"/>
                </a:cubicBezTo>
                <a:cubicBezTo>
                  <a:pt x="7279832" y="624053"/>
                  <a:pt x="7292975" y="622300"/>
                  <a:pt x="7305675" y="619125"/>
                </a:cubicBezTo>
                <a:cubicBezTo>
                  <a:pt x="7315200" y="609600"/>
                  <a:pt x="7322554" y="597233"/>
                  <a:pt x="7334250" y="590550"/>
                </a:cubicBezTo>
                <a:cubicBezTo>
                  <a:pt x="7345616" y="584055"/>
                  <a:pt x="7359763" y="584621"/>
                  <a:pt x="7372350" y="581025"/>
                </a:cubicBezTo>
                <a:cubicBezTo>
                  <a:pt x="7382004" y="578267"/>
                  <a:pt x="7392148" y="576376"/>
                  <a:pt x="7400925" y="571500"/>
                </a:cubicBezTo>
                <a:cubicBezTo>
                  <a:pt x="7420939" y="560381"/>
                  <a:pt x="7437597" y="543639"/>
                  <a:pt x="7458075" y="533400"/>
                </a:cubicBezTo>
                <a:cubicBezTo>
                  <a:pt x="7505155" y="509860"/>
                  <a:pt x="7482705" y="518840"/>
                  <a:pt x="7524750" y="504825"/>
                </a:cubicBezTo>
                <a:cubicBezTo>
                  <a:pt x="7577024" y="452551"/>
                  <a:pt x="7528856" y="496983"/>
                  <a:pt x="7581900" y="457200"/>
                </a:cubicBezTo>
                <a:cubicBezTo>
                  <a:pt x="7598164" y="445002"/>
                  <a:pt x="7611017" y="427513"/>
                  <a:pt x="7629525" y="419100"/>
                </a:cubicBezTo>
                <a:cubicBezTo>
                  <a:pt x="7647107" y="411108"/>
                  <a:pt x="7667625" y="412750"/>
                  <a:pt x="7686675" y="409575"/>
                </a:cubicBezTo>
                <a:cubicBezTo>
                  <a:pt x="7696200" y="400050"/>
                  <a:pt x="7704042" y="388472"/>
                  <a:pt x="7715250" y="381000"/>
                </a:cubicBezTo>
                <a:cubicBezTo>
                  <a:pt x="7723604" y="375431"/>
                  <a:pt x="7734845" y="375965"/>
                  <a:pt x="7743825" y="371475"/>
                </a:cubicBezTo>
                <a:cubicBezTo>
                  <a:pt x="7754064" y="366355"/>
                  <a:pt x="7762161" y="357545"/>
                  <a:pt x="7772400" y="352425"/>
                </a:cubicBezTo>
                <a:cubicBezTo>
                  <a:pt x="7795427" y="340911"/>
                  <a:pt x="7814660" y="342530"/>
                  <a:pt x="7839075" y="333375"/>
                </a:cubicBezTo>
                <a:cubicBezTo>
                  <a:pt x="7852370" y="328389"/>
                  <a:pt x="7864475" y="320675"/>
                  <a:pt x="7877175" y="314325"/>
                </a:cubicBezTo>
                <a:cubicBezTo>
                  <a:pt x="7962900" y="317500"/>
                  <a:pt x="8048733" y="318499"/>
                  <a:pt x="8134350" y="323850"/>
                </a:cubicBezTo>
                <a:cubicBezTo>
                  <a:pt x="8150508" y="324860"/>
                  <a:pt x="8167181" y="326800"/>
                  <a:pt x="8181975" y="333375"/>
                </a:cubicBezTo>
                <a:cubicBezTo>
                  <a:pt x="8196482" y="339822"/>
                  <a:pt x="8206363" y="353951"/>
                  <a:pt x="8220075" y="361950"/>
                </a:cubicBezTo>
                <a:cubicBezTo>
                  <a:pt x="8282849" y="398568"/>
                  <a:pt x="8291528" y="398468"/>
                  <a:pt x="8353425" y="419100"/>
                </a:cubicBezTo>
                <a:cubicBezTo>
                  <a:pt x="8408002" y="473677"/>
                  <a:pt x="8352652" y="424351"/>
                  <a:pt x="8439150" y="476250"/>
                </a:cubicBezTo>
                <a:cubicBezTo>
                  <a:pt x="8468599" y="493919"/>
                  <a:pt x="8491558" y="525071"/>
                  <a:pt x="8524875" y="533400"/>
                </a:cubicBezTo>
                <a:cubicBezTo>
                  <a:pt x="8546173" y="538725"/>
                  <a:pt x="8606211" y="552699"/>
                  <a:pt x="8620125" y="561975"/>
                </a:cubicBezTo>
                <a:cubicBezTo>
                  <a:pt x="8629650" y="568325"/>
                  <a:pt x="8639385" y="574371"/>
                  <a:pt x="8648700" y="581025"/>
                </a:cubicBezTo>
                <a:cubicBezTo>
                  <a:pt x="8661618" y="590252"/>
                  <a:pt x="8672923" y="601890"/>
                  <a:pt x="8686800" y="609600"/>
                </a:cubicBezTo>
                <a:cubicBezTo>
                  <a:pt x="8711601" y="623378"/>
                  <a:pt x="8807680" y="652237"/>
                  <a:pt x="8820150" y="657225"/>
                </a:cubicBezTo>
                <a:cubicBezTo>
                  <a:pt x="8836025" y="663575"/>
                  <a:pt x="8852482" y="668629"/>
                  <a:pt x="8867775" y="676275"/>
                </a:cubicBezTo>
                <a:cubicBezTo>
                  <a:pt x="8878014" y="681395"/>
                  <a:pt x="8885828" y="690816"/>
                  <a:pt x="8896350" y="695325"/>
                </a:cubicBezTo>
                <a:cubicBezTo>
                  <a:pt x="8908382" y="700482"/>
                  <a:pt x="8921750" y="701675"/>
                  <a:pt x="8934450" y="704850"/>
                </a:cubicBezTo>
                <a:cubicBezTo>
                  <a:pt x="8938787" y="708103"/>
                  <a:pt x="8990292" y="747832"/>
                  <a:pt x="9001125" y="752475"/>
                </a:cubicBezTo>
                <a:cubicBezTo>
                  <a:pt x="9013157" y="757632"/>
                  <a:pt x="9026525" y="758825"/>
                  <a:pt x="9039225" y="762000"/>
                </a:cubicBezTo>
                <a:lnTo>
                  <a:pt x="9077325" y="800100"/>
                </a:lnTo>
              </a:path>
            </a:pathLst>
          </a:custGeom>
          <a:noFill/>
          <a:ln w="22225">
            <a:solidFill>
              <a:schemeClr val="dk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9" name="心形 8"/>
          <p:cNvSpPr/>
          <p:nvPr>
            <p:custDataLst>
              <p:tags r:id="rId6"/>
            </p:custDataLst>
          </p:nvPr>
        </p:nvSpPr>
        <p:spPr>
          <a:xfrm rot="20215614">
            <a:off x="3787538" y="3380285"/>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心形 9"/>
          <p:cNvSpPr/>
          <p:nvPr>
            <p:custDataLst>
              <p:tags r:id="rId7"/>
            </p:custDataLst>
          </p:nvPr>
        </p:nvSpPr>
        <p:spPr>
          <a:xfrm>
            <a:off x="5598479" y="3832724"/>
            <a:ext cx="514350" cy="428624"/>
          </a:xfrm>
          <a:prstGeom prst="heart">
            <a:avLst/>
          </a:prstGeom>
          <a:solidFill>
            <a:srgbClr val="FACAA2"/>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2" name="心形 1"/>
          <p:cNvSpPr/>
          <p:nvPr>
            <p:custDataLst>
              <p:tags r:id="rId8"/>
            </p:custDataLst>
          </p:nvPr>
        </p:nvSpPr>
        <p:spPr>
          <a:xfrm rot="602532">
            <a:off x="7139159" y="3085010"/>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2" name="心形 11"/>
          <p:cNvSpPr/>
          <p:nvPr>
            <p:custDataLst>
              <p:tags r:id="rId9"/>
            </p:custDataLst>
          </p:nvPr>
        </p:nvSpPr>
        <p:spPr>
          <a:xfrm>
            <a:off x="9103679" y="3678242"/>
            <a:ext cx="514350" cy="428624"/>
          </a:xfrm>
          <a:prstGeom prst="heart">
            <a:avLst/>
          </a:prstGeom>
          <a:solidFill>
            <a:srgbClr val="FACAA2"/>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3" name="心形 12"/>
          <p:cNvSpPr/>
          <p:nvPr>
            <p:custDataLst>
              <p:tags r:id="rId10"/>
            </p:custDataLst>
          </p:nvPr>
        </p:nvSpPr>
        <p:spPr>
          <a:xfrm rot="1770182">
            <a:off x="11301392" y="3832724"/>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文本框 2"/>
          <p:cNvSpPr txBox="1"/>
          <p:nvPr>
            <p:custDataLst>
              <p:tags r:id="rId11"/>
            </p:custDataLst>
          </p:nvPr>
        </p:nvSpPr>
        <p:spPr>
          <a:xfrm>
            <a:off x="2347595" y="4359910"/>
            <a:ext cx="2860675" cy="1398905"/>
          </a:xfrm>
          <a:prstGeom prst="rect">
            <a:avLst/>
          </a:prstGeom>
          <a:noFill/>
        </p:spPr>
        <p:txBody>
          <a:bodyPr wrap="square" rtlCol="0">
            <a:spAutoFit/>
          </a:bodyPr>
          <a:p>
            <a:pPr indent="0" algn="l" fontAlgn="auto">
              <a:lnSpc>
                <a:spcPct val="100000"/>
              </a:lnSpc>
              <a:spcBef>
                <a:spcPts val="0"/>
              </a:spcBef>
              <a:spcAft>
                <a:spcPts val="600"/>
              </a:spcAft>
            </a:pPr>
            <a:r>
              <a:rPr sz="2000" dirty="0">
                <a:latin typeface="黑体" panose="02010609060101010101" charset="-122"/>
                <a:ea typeface="黑体" panose="02010609060101010101" charset="-122"/>
                <a:cs typeface="黑体" panose="02010609060101010101" charset="-122"/>
                <a:sym typeface="+mn-ea"/>
              </a:rPr>
              <a:t>（一）记忆的</a:t>
            </a:r>
            <a:r>
              <a:rPr sz="2000" dirty="0">
                <a:solidFill>
                  <a:srgbClr val="C00000"/>
                </a:solidFill>
                <a:latin typeface="黑体" panose="02010609060101010101" charset="-122"/>
                <a:ea typeface="黑体" panose="02010609060101010101" charset="-122"/>
                <a:cs typeface="黑体" panose="02010609060101010101" charset="-122"/>
                <a:sym typeface="+mn-ea"/>
              </a:rPr>
              <a:t>敏捷性</a:t>
            </a:r>
            <a:endParaRPr sz="2000" dirty="0">
              <a:latin typeface="黑体" panose="02010609060101010101" charset="-122"/>
              <a:ea typeface="黑体" panose="02010609060101010101" charset="-122"/>
              <a:cs typeface="黑体" panose="02010609060101010101" charset="-122"/>
              <a:sym typeface="+mn-ea"/>
            </a:endParaRPr>
          </a:p>
          <a:p>
            <a:pPr indent="0" algn="l" fontAlgn="auto">
              <a:lnSpc>
                <a:spcPct val="100000"/>
              </a:lnSpc>
              <a:spcBef>
                <a:spcPts val="0"/>
              </a:spcBef>
              <a:spcAft>
                <a:spcPts val="0"/>
              </a:spcAft>
            </a:pPr>
            <a:r>
              <a:rPr sz="2000" dirty="0">
                <a:latin typeface="Kaiti SC Regular" panose="02010600040101010101" charset="-122"/>
                <a:ea typeface="Kaiti SC Regular" panose="02010600040101010101" charset="-122"/>
                <a:cs typeface="黑体" panose="02010609060101010101" charset="-122"/>
                <a:sym typeface="+mn-ea"/>
              </a:rPr>
              <a:t>指识记速度快慢方面的特征。</a:t>
            </a:r>
            <a:r>
              <a:rPr sz="2000" dirty="0">
                <a:solidFill>
                  <a:srgbClr val="C00000"/>
                </a:solidFill>
                <a:latin typeface="Kaiti SC Regular" panose="02010600040101010101" charset="-122"/>
                <a:ea typeface="Kaiti SC Regular" panose="02010600040101010101" charset="-122"/>
                <a:cs typeface="黑体" panose="02010609060101010101" charset="-122"/>
                <a:sym typeface="+mn-ea"/>
              </a:rPr>
              <a:t>“过目成诵”指的就是记忆敏捷。</a:t>
            </a:r>
            <a:endParaRPr sz="2000" dirty="0">
              <a:solidFill>
                <a:srgbClr val="C00000"/>
              </a:solidFill>
              <a:latin typeface="Kaiti SC Regular" panose="02010600040101010101" charset="-122"/>
              <a:ea typeface="Kaiti SC Regular" panose="02010600040101010101" charset="-122"/>
              <a:cs typeface="黑体" panose="02010609060101010101" charset="-122"/>
              <a:sym typeface="+mn-ea"/>
            </a:endParaRPr>
          </a:p>
        </p:txBody>
      </p:sp>
      <p:sp>
        <p:nvSpPr>
          <p:cNvPr id="4" name="文本框 3"/>
          <p:cNvSpPr txBox="1"/>
          <p:nvPr>
            <p:custDataLst>
              <p:tags r:id="rId12"/>
            </p:custDataLst>
          </p:nvPr>
        </p:nvSpPr>
        <p:spPr>
          <a:xfrm>
            <a:off x="4451985" y="2361565"/>
            <a:ext cx="2808000" cy="1091565"/>
          </a:xfrm>
          <a:prstGeom prst="rect">
            <a:avLst/>
          </a:prstGeom>
          <a:noFill/>
        </p:spPr>
        <p:txBody>
          <a:bodyPr wrap="square" rtlCol="0" anchor="b" anchorCtr="0">
            <a:spAutoFit/>
          </a:bodyPr>
          <a:p>
            <a:pPr indent="0" algn="l" fontAlgn="auto">
              <a:lnSpc>
                <a:spcPct val="100000"/>
              </a:lnSpc>
              <a:spcBef>
                <a:spcPts val="0"/>
              </a:spcBef>
              <a:spcAft>
                <a:spcPts val="600"/>
              </a:spcAft>
            </a:pPr>
            <a:r>
              <a:rPr sz="2000" dirty="0">
                <a:latin typeface="黑体" panose="02010609060101010101" charset="-122"/>
                <a:ea typeface="黑体" panose="02010609060101010101" charset="-122"/>
                <a:cs typeface="黑体" panose="02010609060101010101" charset="-122"/>
                <a:sym typeface="+mn-ea"/>
              </a:rPr>
              <a:t>（二）记忆的</a:t>
            </a:r>
            <a:r>
              <a:rPr sz="2000" dirty="0">
                <a:solidFill>
                  <a:srgbClr val="409455"/>
                </a:solidFill>
                <a:effectLst/>
                <a:latin typeface="黑体" panose="02010609060101010101" charset="-122"/>
                <a:ea typeface="黑体" panose="02010609060101010101" charset="-122"/>
                <a:cs typeface="黑体" panose="02010609060101010101" charset="-122"/>
                <a:sym typeface="+mn-ea"/>
              </a:rPr>
              <a:t>持久性</a:t>
            </a:r>
            <a:endParaRPr sz="2000" dirty="0">
              <a:latin typeface="黑体" panose="02010609060101010101" charset="-122"/>
              <a:ea typeface="黑体" panose="02010609060101010101" charset="-122"/>
              <a:cs typeface="黑体" panose="02010609060101010101" charset="-122"/>
              <a:sym typeface="+mn-ea"/>
            </a:endParaRPr>
          </a:p>
          <a:p>
            <a:pPr indent="0" algn="l" fontAlgn="auto">
              <a:lnSpc>
                <a:spcPct val="100000"/>
              </a:lnSpc>
              <a:spcBef>
                <a:spcPts val="0"/>
              </a:spcBef>
              <a:spcAft>
                <a:spcPts val="0"/>
              </a:spcAft>
            </a:pPr>
            <a:r>
              <a:rPr lang="zh-CN" altLang="en-US" sz="2000" dirty="0">
                <a:latin typeface="楷体_GB2312" panose="02010609030101010101" pitchFamily="49" charset="-122"/>
                <a:ea typeface="楷体_GB2312" panose="02010609030101010101" pitchFamily="49" charset="-122"/>
                <a:sym typeface="+mn-ea"/>
              </a:rPr>
              <a:t>指识记事物保持时间长短方面的特征。</a:t>
            </a:r>
            <a:endParaRPr lang="zh-CN" altLang="en-US" sz="2000" dirty="0">
              <a:latin typeface="楷体_GB2312" panose="02010609030101010101" pitchFamily="49" charset="-122"/>
              <a:ea typeface="楷体_GB2312" panose="02010609030101010101" pitchFamily="49" charset="-122"/>
              <a:sym typeface="+mn-ea"/>
            </a:endParaRPr>
          </a:p>
        </p:txBody>
      </p:sp>
      <p:sp>
        <p:nvSpPr>
          <p:cNvPr id="17" name="文本框 16"/>
          <p:cNvSpPr txBox="1"/>
          <p:nvPr>
            <p:custDataLst>
              <p:tags r:id="rId13"/>
            </p:custDataLst>
          </p:nvPr>
        </p:nvSpPr>
        <p:spPr>
          <a:xfrm>
            <a:off x="6650990" y="4213860"/>
            <a:ext cx="2808000" cy="1398905"/>
          </a:xfrm>
          <a:prstGeom prst="rect">
            <a:avLst/>
          </a:prstGeom>
          <a:noFill/>
        </p:spPr>
        <p:txBody>
          <a:bodyPr wrap="square" rtlCol="0">
            <a:spAutoFit/>
          </a:bodyPr>
          <a:p>
            <a:pPr indent="0" algn="l" fontAlgn="auto">
              <a:lnSpc>
                <a:spcPct val="100000"/>
              </a:lnSpc>
              <a:spcBef>
                <a:spcPts val="0"/>
              </a:spcBef>
              <a:spcAft>
                <a:spcPts val="600"/>
              </a:spcAft>
            </a:pPr>
            <a:r>
              <a:rPr sz="2000" dirty="0">
                <a:latin typeface="黑体" panose="02010609060101010101" charset="-122"/>
                <a:ea typeface="黑体" panose="02010609060101010101" charset="-122"/>
                <a:cs typeface="黑体" panose="02010609060101010101" charset="-122"/>
                <a:sym typeface="+mn-ea"/>
              </a:rPr>
              <a:t>（三）记忆的</a:t>
            </a:r>
            <a:r>
              <a:rPr sz="2000" dirty="0">
                <a:solidFill>
                  <a:schemeClr val="accent1">
                    <a:lumMod val="75000"/>
                  </a:schemeClr>
                </a:solidFill>
                <a:latin typeface="黑体" panose="02010609060101010101" charset="-122"/>
                <a:ea typeface="黑体" panose="02010609060101010101" charset="-122"/>
                <a:cs typeface="黑体" panose="02010609060101010101" charset="-122"/>
                <a:sym typeface="+mn-ea"/>
              </a:rPr>
              <a:t>准确性</a:t>
            </a:r>
            <a:endParaRPr sz="2000" dirty="0">
              <a:latin typeface="黑体" panose="02010609060101010101" charset="-122"/>
              <a:ea typeface="黑体" panose="02010609060101010101" charset="-122"/>
              <a:cs typeface="黑体" panose="02010609060101010101" charset="-122"/>
              <a:sym typeface="+mn-ea"/>
            </a:endParaRPr>
          </a:p>
          <a:p>
            <a:pPr indent="0" algn="l" fontAlgn="auto">
              <a:lnSpc>
                <a:spcPct val="100000"/>
              </a:lnSpc>
              <a:spcBef>
                <a:spcPts val="0"/>
              </a:spcBef>
              <a:spcAft>
                <a:spcPts val="0"/>
              </a:spcAft>
            </a:pPr>
            <a:r>
              <a:rPr sz="2000" dirty="0">
                <a:latin typeface="Kaiti SC Regular" panose="02010600040101010101" charset="-122"/>
                <a:ea typeface="Kaiti SC Regular" panose="02010600040101010101" charset="-122"/>
                <a:cs typeface="黑体" panose="02010609060101010101" charset="-122"/>
                <a:sym typeface="+mn-ea"/>
              </a:rPr>
              <a:t>指对记忆内容的识记、保持和提取的精确程度方面的特征。</a:t>
            </a:r>
            <a:endParaRPr sz="2000" dirty="0">
              <a:latin typeface="Kaiti SC Regular" panose="02010600040101010101" charset="-122"/>
              <a:ea typeface="Kaiti SC Regular" panose="02010600040101010101" charset="-122"/>
              <a:cs typeface="黑体" panose="02010609060101010101" charset="-122"/>
              <a:sym typeface="+mn-ea"/>
            </a:endParaRPr>
          </a:p>
        </p:txBody>
      </p:sp>
      <p:sp>
        <p:nvSpPr>
          <p:cNvPr id="18" name="文本框 17"/>
          <p:cNvSpPr txBox="1"/>
          <p:nvPr>
            <p:custDataLst>
              <p:tags r:id="rId14"/>
            </p:custDataLst>
          </p:nvPr>
        </p:nvSpPr>
        <p:spPr>
          <a:xfrm>
            <a:off x="8047990" y="2362200"/>
            <a:ext cx="2808000" cy="1091565"/>
          </a:xfrm>
          <a:prstGeom prst="rect">
            <a:avLst/>
          </a:prstGeom>
          <a:noFill/>
        </p:spPr>
        <p:txBody>
          <a:bodyPr wrap="square" rtlCol="0" anchor="b" anchorCtr="0">
            <a:spAutoFit/>
          </a:bodyPr>
          <a:p>
            <a:pPr indent="0" algn="l" fontAlgn="auto">
              <a:lnSpc>
                <a:spcPct val="100000"/>
              </a:lnSpc>
              <a:spcBef>
                <a:spcPts val="0"/>
              </a:spcBef>
              <a:spcAft>
                <a:spcPts val="600"/>
              </a:spcAft>
            </a:pPr>
            <a:r>
              <a:rPr sz="2000" dirty="0">
                <a:latin typeface="黑体" panose="02010609060101010101" charset="-122"/>
                <a:ea typeface="黑体" panose="02010609060101010101" charset="-122"/>
                <a:cs typeface="黑体" panose="02010609060101010101" charset="-122"/>
                <a:sym typeface="+mn-ea"/>
              </a:rPr>
              <a:t>（四）记忆的</a:t>
            </a:r>
            <a:r>
              <a:rPr sz="2000" dirty="0">
                <a:solidFill>
                  <a:srgbClr val="0070C0"/>
                </a:solidFill>
                <a:latin typeface="黑体" panose="02010609060101010101" charset="-122"/>
                <a:ea typeface="黑体" panose="02010609060101010101" charset="-122"/>
                <a:cs typeface="黑体" panose="02010609060101010101" charset="-122"/>
                <a:sym typeface="+mn-ea"/>
              </a:rPr>
              <a:t>准备性</a:t>
            </a:r>
            <a:endParaRPr sz="2000" dirty="0">
              <a:latin typeface="黑体" panose="02010609060101010101" charset="-122"/>
              <a:ea typeface="黑体" panose="02010609060101010101" charset="-122"/>
              <a:cs typeface="黑体" panose="02010609060101010101" charset="-122"/>
              <a:sym typeface="+mn-ea"/>
            </a:endParaRPr>
          </a:p>
          <a:p>
            <a:pPr indent="0" algn="l" fontAlgn="auto">
              <a:lnSpc>
                <a:spcPct val="100000"/>
              </a:lnSpc>
              <a:spcBef>
                <a:spcPts val="0"/>
              </a:spcBef>
              <a:spcAft>
                <a:spcPts val="0"/>
              </a:spcAft>
            </a:pPr>
            <a:r>
              <a:rPr lang="zh-CN" altLang="en-US" sz="2000" dirty="0">
                <a:ea typeface="楷体_GB2312" panose="02010609030101010101" pitchFamily="49" charset="-122"/>
                <a:sym typeface="+mn-ea"/>
              </a:rPr>
              <a:t>指从记忆中提取所需知识速度快慢方面的特征。</a:t>
            </a:r>
            <a:endParaRPr lang="zh-CN" altLang="en-US" sz="2000" dirty="0">
              <a:ea typeface="楷体_GB2312" panose="02010609030101010101" pitchFamily="49"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par>
                          <p:cTn id="35" fill="hold">
                            <p:stCondLst>
                              <p:cond delay="500"/>
                            </p:stCondLst>
                            <p:childTnLst>
                              <p:par>
                                <p:cTn id="36" presetID="53" presetClass="entr" presetSubtype="16"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animEffect transition="in" filter="fade">
                                      <p:cBhvr>
                                        <p:cTn id="40" dur="500"/>
                                        <p:tgtEl>
                                          <p:spTgt spid="3"/>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Effect transition="in" filter="fade">
                                      <p:cBhvr>
                                        <p:cTn id="45" dur="500"/>
                                        <p:tgtEl>
                                          <p:spTgt spid="4"/>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2" grpId="0" bldLvl="0" animBg="1"/>
      <p:bldP spid="12" grpId="0" bldLvl="0" animBg="1"/>
      <p:bldP spid="13" grpId="0" bldLvl="0" animBg="1"/>
      <p:bldP spid="8" grpId="0" bldLvl="0" animBg="1"/>
      <p:bldP spid="9" grpId="1" animBg="1"/>
      <p:bldP spid="10" grpId="1" animBg="1"/>
      <p:bldP spid="2" grpId="1" animBg="1"/>
      <p:bldP spid="12" grpId="1" animBg="1"/>
      <p:bldP spid="13" grpId="1" animBg="1"/>
      <p:bldP spid="8" grpId="1" animBg="1"/>
      <p:bldP spid="3" grpId="0"/>
      <p:bldP spid="4" grpId="0"/>
      <p:bldP spid="17" grpId="0"/>
      <p:bldP spid="18" grpId="0"/>
      <p:bldP spid="3" grpId="1"/>
      <p:bldP spid="4" grpId="1"/>
      <p:bldP spid="17" grpId="1"/>
      <p:bldP spid="18"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326953" y="4240154"/>
              <a:ext cx="4320000" cy="658718"/>
            </a:xfrm>
            <a:prstGeom prst="rect">
              <a:avLst/>
            </a:prstGeom>
            <a:noFill/>
          </p:spPr>
          <p:txBody>
            <a:bodyPr wrap="square" rtlCol="0" anchor="ctr" anchorCtr="0">
              <a:spAutoFit/>
            </a:bodyPr>
            <a:p>
              <a:pPr algn="ctr" fontAlgn="auto">
                <a:lnSpc>
                  <a:spcPct val="100000"/>
                </a:lnSpc>
              </a:pPr>
              <a:r>
                <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rPr>
                <a:t>记忆过程的分析</a:t>
              </a:r>
              <a:endPar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endParaRPr>
            </a:p>
          </p:txBody>
        </p:sp>
        <p:sp>
          <p:nvSpPr>
            <p:cNvPr id="6" name="文本框 5"/>
            <p:cNvSpPr txBox="1"/>
            <p:nvPr>
              <p:custDataLst>
                <p:tags r:id="rId4"/>
              </p:custDataLst>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rPr>
                <a:t>任务二</a:t>
              </a:r>
              <a:endPar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1"/>
            </p:custDataLst>
          </p:nvPr>
        </p:nvSpPr>
        <p:spPr bwMode="auto">
          <a:xfrm>
            <a:off x="6336030" y="2148205"/>
            <a:ext cx="4580890"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1. 掌握记忆的三个环节，能进行记忆过程的分析。</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2. 理解遗忘及其规律，尝试在学习中加以运用。</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p:txBody>
      </p:sp>
      <p:sp>
        <p:nvSpPr>
          <p:cNvPr id="62" name="矩形 61"/>
          <p:cNvSpPr/>
          <p:nvPr>
            <p:custDataLst>
              <p:tags r:id="rId2"/>
            </p:custDataLst>
          </p:nvPr>
        </p:nvSpPr>
        <p:spPr bwMode="auto">
          <a:xfrm>
            <a:off x="6336030" y="4364355"/>
            <a:ext cx="4385310"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rPr>
              <a:t>组织进行意义识记优于机械识记的实验，比较二者在学习中的效果。</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endParaRP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custDataLst>
              <p:tags r:id="rId4"/>
            </p:custDataLst>
          </p:nvPr>
        </p:nvSpPr>
        <p:spPr>
          <a:xfrm>
            <a:off x="6396990" y="3898900"/>
            <a:ext cx="1466215" cy="429895"/>
          </a:xfrm>
          <a:prstGeom prst="rect">
            <a:avLst/>
          </a:prstGeom>
          <a:solidFill>
            <a:srgbClr val="B1CD5E"/>
          </a:solidFill>
        </p:spPr>
        <p:txBody>
          <a:bodyPr wrap="square" rtlCol="0">
            <a:spAutoFit/>
          </a:bodyPr>
          <a:p>
            <a:pPr algn="ctr"/>
            <a:r>
              <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rPr>
              <a:t>学习任务</a:t>
            </a:r>
            <a:endPar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
        <p:nvSpPr>
          <p:cNvPr id="17" name="文本框 16"/>
          <p:cNvSpPr txBox="1"/>
          <p:nvPr/>
        </p:nvSpPr>
        <p:spPr>
          <a:xfrm>
            <a:off x="6396990" y="1671955"/>
            <a:ext cx="1466215" cy="429895"/>
          </a:xfrm>
          <a:prstGeom prst="rect">
            <a:avLst/>
          </a:prstGeom>
          <a:solidFill>
            <a:srgbClr val="FF8A86"/>
          </a:solidFill>
        </p:spPr>
        <p:txBody>
          <a:bodyPr wrap="square" rtlCol="0">
            <a:spAutoFit/>
          </a:bodyPr>
          <a:p>
            <a:pPr algn="ctr"/>
            <a:r>
              <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rPr>
              <a:t>教学目标</a:t>
            </a:r>
            <a:endPar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bldLvl="0" animBg="1"/>
      <p:bldP spid="17"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688975" y="716915"/>
            <a:ext cx="10821035" cy="5424805"/>
          </a:xfrm>
          <a:prstGeom prst="rect">
            <a:avLst/>
          </a:prstGeom>
          <a:solidFill>
            <a:schemeClr val="lt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custDataLst>
                <p:tags r:id="rId2"/>
              </p:custDataLst>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pic>
          <p:nvPicPr>
            <p:cNvPr id="27" name="图片 26"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custDataLst>
                <p:tags r:id="rId4"/>
              </p:custDataLst>
            </p:nvPr>
          </p:nvSpPr>
          <p:spPr>
            <a:xfrm>
              <a:off x="16112" y="616"/>
              <a:ext cx="101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ctr">
                <a:lnSpc>
                  <a:spcPct val="100000"/>
                </a:lnSpc>
              </a:pPr>
              <a:r>
                <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rPr>
                <a:t>本任务知识结构</a:t>
              </a:r>
              <a:endPar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endParaRPr>
            </a:p>
          </p:txBody>
        </p:sp>
      </p:grpSp>
      <p:grpSp>
        <p:nvGrpSpPr>
          <p:cNvPr id="5" name="组合 4"/>
          <p:cNvGrpSpPr/>
          <p:nvPr/>
        </p:nvGrpSpPr>
        <p:grpSpPr>
          <a:xfrm>
            <a:off x="3505835" y="1990725"/>
            <a:ext cx="5527675" cy="688975"/>
            <a:chOff x="2596" y="2230"/>
            <a:chExt cx="8705" cy="1085"/>
          </a:xfrm>
        </p:grpSpPr>
        <p:sp>
          <p:nvSpPr>
            <p:cNvPr id="2" name="圆角矩形 1"/>
            <p:cNvSpPr/>
            <p:nvPr>
              <p:custDataLst>
                <p:tags r:id="rId5"/>
              </p:custDataLst>
            </p:nvPr>
          </p:nvSpPr>
          <p:spPr>
            <a:xfrm>
              <a:off x="2879" y="2230"/>
              <a:ext cx="8422"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矩形 2"/>
            <p:cNvSpPr/>
            <p:nvPr>
              <p:custDataLst>
                <p:tags r:id="rId6"/>
              </p:custDataLst>
            </p:nvPr>
          </p:nvSpPr>
          <p:spPr>
            <a:xfrm>
              <a:off x="3383" y="2326"/>
              <a:ext cx="7918" cy="871"/>
            </a:xfrm>
            <a:prstGeom prst="rect">
              <a:avLst/>
            </a:prstGeom>
          </p:spPr>
          <p:txBody>
            <a:bodyPr wrap="square">
              <a:spAutoFit/>
            </a:bodyPr>
            <a:p>
              <a:pPr algn="l">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一、</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识记</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4" name="椭圆 3"/>
            <p:cNvSpPr/>
            <p:nvPr>
              <p:custDataLst>
                <p:tags r:id="rId7"/>
              </p:custDataLst>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6" name="组合 5"/>
          <p:cNvGrpSpPr/>
          <p:nvPr/>
        </p:nvGrpSpPr>
        <p:grpSpPr>
          <a:xfrm>
            <a:off x="3505835" y="3115310"/>
            <a:ext cx="5527675" cy="688975"/>
            <a:chOff x="2596" y="2230"/>
            <a:chExt cx="8705" cy="1085"/>
          </a:xfrm>
        </p:grpSpPr>
        <p:sp>
          <p:nvSpPr>
            <p:cNvPr id="7" name="圆角矩形 6"/>
            <p:cNvSpPr/>
            <p:nvPr>
              <p:custDataLst>
                <p:tags r:id="rId8"/>
              </p:custDataLst>
            </p:nvPr>
          </p:nvSpPr>
          <p:spPr>
            <a:xfrm>
              <a:off x="2879" y="2230"/>
              <a:ext cx="8422" cy="1085"/>
            </a:xfrm>
            <a:prstGeom prst="roundRect">
              <a:avLst>
                <a:gd name="adj" fmla="val 37158"/>
              </a:avLst>
            </a:prstGeom>
            <a:solidFill>
              <a:schemeClr val="lt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矩形 9"/>
            <p:cNvSpPr/>
            <p:nvPr>
              <p:custDataLst>
                <p:tags r:id="rId9"/>
              </p:custDataLst>
            </p:nvPr>
          </p:nvSpPr>
          <p:spPr>
            <a:xfrm>
              <a:off x="3383" y="2342"/>
              <a:ext cx="7918" cy="871"/>
            </a:xfrm>
            <a:prstGeom prst="rect">
              <a:avLst/>
            </a:prstGeom>
          </p:spPr>
          <p:txBody>
            <a:bodyPr wrap="square">
              <a:spAutoFit/>
            </a:bodyPr>
            <a:p>
              <a:pPr algn="l">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二、</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保持和遗忘</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11" name="椭圆 10"/>
            <p:cNvSpPr/>
            <p:nvPr>
              <p:custDataLst>
                <p:tags r:id="rId10"/>
              </p:custDataLst>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12" name="组合 11"/>
          <p:cNvGrpSpPr/>
          <p:nvPr/>
        </p:nvGrpSpPr>
        <p:grpSpPr>
          <a:xfrm>
            <a:off x="3505835" y="4237355"/>
            <a:ext cx="5527675" cy="688975"/>
            <a:chOff x="2596" y="2230"/>
            <a:chExt cx="8705" cy="1085"/>
          </a:xfrm>
        </p:grpSpPr>
        <p:sp>
          <p:nvSpPr>
            <p:cNvPr id="13" name="圆角矩形 12"/>
            <p:cNvSpPr/>
            <p:nvPr>
              <p:custDataLst>
                <p:tags r:id="rId11"/>
              </p:custDataLst>
            </p:nvPr>
          </p:nvSpPr>
          <p:spPr>
            <a:xfrm>
              <a:off x="2879" y="2230"/>
              <a:ext cx="8422"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9" name="矩形 18"/>
            <p:cNvSpPr/>
            <p:nvPr>
              <p:custDataLst>
                <p:tags r:id="rId12"/>
              </p:custDataLst>
            </p:nvPr>
          </p:nvSpPr>
          <p:spPr>
            <a:xfrm>
              <a:off x="3383" y="2326"/>
              <a:ext cx="7918" cy="871"/>
            </a:xfrm>
            <a:prstGeom prst="rect">
              <a:avLst/>
            </a:prstGeom>
          </p:spPr>
          <p:txBody>
            <a:bodyPr wrap="square">
              <a:spAutoFit/>
            </a:bodyPr>
            <a:p>
              <a:pPr algn="l">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三、</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回忆</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23" name="椭圆 22"/>
            <p:cNvSpPr/>
            <p:nvPr>
              <p:custDataLst>
                <p:tags r:id="rId13"/>
              </p:custDataLst>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2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par>
                                <p:cTn id="15" presetID="22" presetClass="entr" presetSubtype="4"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直角三角形 12"/>
          <p:cNvSpPr/>
          <p:nvPr>
            <p:custDataLst>
              <p:tags r:id="rId1"/>
            </p:custDataLst>
          </p:nvPr>
        </p:nvSpPr>
        <p:spPr>
          <a:xfrm rot="10556773">
            <a:off x="339240" y="442490"/>
            <a:ext cx="1121087" cy="1014043"/>
          </a:xfrm>
          <a:prstGeom prst="rtTriangle">
            <a:avLst/>
          </a:prstGeom>
          <a:pattFill prst="zigZag">
            <a:fgClr>
              <a:srgbClr val="FFFFFF">
                <a:lumMod val="95000"/>
              </a:srgbClr>
            </a:fgClr>
            <a:bgClr>
              <a:srgbClr val="FFFFFF"/>
            </a:bgClr>
          </a:patt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1" name="直角三角形 10"/>
          <p:cNvSpPr/>
          <p:nvPr>
            <p:custDataLst>
              <p:tags r:id="rId2"/>
            </p:custDataLst>
          </p:nvPr>
        </p:nvSpPr>
        <p:spPr>
          <a:xfrm flipH="1">
            <a:off x="5334000" y="0"/>
            <a:ext cx="6858000" cy="6858000"/>
          </a:xfrm>
          <a:prstGeom prst="rtTriangle">
            <a:avLst/>
          </a:prstGeom>
          <a:pattFill prst="dashUpDiag">
            <a:fgClr>
              <a:srgbClr val="FFFFFF">
                <a:lumMod val="95000"/>
              </a:srgbClr>
            </a:fgClr>
            <a:bgClr>
              <a:srgbClr val="FFFFFF"/>
            </a:bgClr>
          </a:patt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2" name="矩形 11"/>
          <p:cNvSpPr/>
          <p:nvPr>
            <p:custDataLst>
              <p:tags r:id="rId3"/>
            </p:custDataLst>
          </p:nvPr>
        </p:nvSpPr>
        <p:spPr>
          <a:xfrm>
            <a:off x="870857" y="556532"/>
            <a:ext cx="10755086" cy="6049736"/>
          </a:xfrm>
          <a:prstGeom prst="rect">
            <a:avLst/>
          </a:prstGeom>
          <a:noFill/>
          <a:ln w="38100">
            <a:solidFill>
              <a:srgbClr val="FFFFFF">
                <a:lumMod val="85000"/>
              </a:srgbClr>
            </a:solid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4" name="直角三角形 13"/>
          <p:cNvSpPr/>
          <p:nvPr>
            <p:custDataLst>
              <p:tags r:id="rId4"/>
            </p:custDataLst>
          </p:nvPr>
        </p:nvSpPr>
        <p:spPr>
          <a:xfrm rot="7372940">
            <a:off x="6411473" y="1184589"/>
            <a:ext cx="2144432" cy="1939676"/>
          </a:xfrm>
          <a:prstGeom prst="rtTriangle">
            <a:avLst/>
          </a:prstGeom>
          <a:pattFill prst="zigZag">
            <a:fgClr>
              <a:srgbClr val="FFFFFF">
                <a:lumMod val="95000"/>
              </a:srgbClr>
            </a:fgClr>
            <a:bgClr>
              <a:srgbClr val="FFFFFF"/>
            </a:bgClr>
          </a:patt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5" name="矩形 14"/>
          <p:cNvSpPr/>
          <p:nvPr>
            <p:custDataLst>
              <p:tags r:id="rId5"/>
            </p:custDataLst>
          </p:nvPr>
        </p:nvSpPr>
        <p:spPr>
          <a:xfrm>
            <a:off x="718457" y="404132"/>
            <a:ext cx="10755086" cy="6049736"/>
          </a:xfrm>
          <a:prstGeom prst="rect">
            <a:avLst/>
          </a:prstGeom>
          <a:noFill/>
          <a:ln w="38100">
            <a:solidFill>
              <a:srgbClr val="000000"/>
            </a:solid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6" name="文本框 15"/>
          <p:cNvSpPr txBox="1"/>
          <p:nvPr>
            <p:custDataLst>
              <p:tags r:id="rId6"/>
            </p:custDataLst>
          </p:nvPr>
        </p:nvSpPr>
        <p:spPr>
          <a:xfrm>
            <a:off x="1090295" y="1746885"/>
            <a:ext cx="8307070" cy="1313180"/>
          </a:xfrm>
          <a:prstGeom prst="rect">
            <a:avLst/>
          </a:prstGeom>
          <a:noFill/>
        </p:spPr>
        <p:txBody>
          <a:bodyPr wrap="square" lIns="90000" tIns="46800" rIns="90000" bIns="46800" rtlCol="0">
            <a:noAutofit/>
          </a:bodyPr>
          <a:lstStyle/>
          <a:p>
            <a:pPr marL="0" indent="0" algn="l">
              <a:lnSpc>
                <a:spcPct val="130000"/>
              </a:lnSpc>
              <a:spcBef>
                <a:spcPts val="0"/>
              </a:spcBef>
              <a:spcAft>
                <a:spcPts val="0"/>
              </a:spcAft>
              <a:buSzPct val="100000"/>
              <a:buNone/>
            </a:pPr>
            <a:r>
              <a:rPr lang="zh-CN" altLang="en-US" sz="3600" b="1" dirty="0">
                <a:sym typeface="+mn-ea"/>
              </a:rPr>
              <a:t>记忆过程包括</a:t>
            </a:r>
            <a:r>
              <a:rPr lang="zh-CN" altLang="en-US" sz="3600" b="1" dirty="0">
                <a:solidFill>
                  <a:srgbClr val="C00000"/>
                </a:solidFill>
                <a:sym typeface="+mn-ea"/>
              </a:rPr>
              <a:t>识记、保持、回忆</a:t>
            </a:r>
            <a:endParaRPr lang="zh-CN" altLang="en-US" sz="3600" b="1" dirty="0">
              <a:solidFill>
                <a:srgbClr val="C00000"/>
              </a:solidFill>
              <a:sym typeface="+mn-ea"/>
            </a:endParaRPr>
          </a:p>
          <a:p>
            <a:pPr marL="0" indent="0" algn="l">
              <a:lnSpc>
                <a:spcPct val="130000"/>
              </a:lnSpc>
              <a:spcBef>
                <a:spcPts val="0"/>
              </a:spcBef>
              <a:spcAft>
                <a:spcPts val="0"/>
              </a:spcAft>
              <a:buSzPct val="100000"/>
              <a:buNone/>
            </a:pPr>
            <a:r>
              <a:rPr lang="zh-CN" altLang="en-US" sz="3600" b="1" dirty="0">
                <a:sym typeface="+mn-ea"/>
              </a:rPr>
              <a:t>（再认和再现）三个基本环节。</a:t>
            </a:r>
            <a:endParaRPr lang="zh-CN" altLang="en-US" sz="3600" b="1" spc="300">
              <a:solidFill>
                <a:schemeClr val="dk1">
                  <a:lumMod val="85000"/>
                  <a:lumOff val="15000"/>
                </a:schemeClr>
              </a:solidFill>
              <a:latin typeface="Arial" panose="020B0604020202020204" pitchFamily="34" charset="0"/>
              <a:ea typeface="汉仪旗黑-55简" panose="00020600040101010101" charset="-122"/>
            </a:endParaRPr>
          </a:p>
        </p:txBody>
      </p:sp>
      <p:sp>
        <p:nvSpPr>
          <p:cNvPr id="6" name="流程图: 摘录 5"/>
          <p:cNvSpPr/>
          <p:nvPr>
            <p:custDataLst>
              <p:tags r:id="rId7"/>
            </p:custDataLst>
          </p:nvPr>
        </p:nvSpPr>
        <p:spPr>
          <a:xfrm rot="2220000">
            <a:off x="10142220" y="1138555"/>
            <a:ext cx="591185" cy="389890"/>
          </a:xfrm>
          <a:prstGeom prst="flowChartExtract">
            <a:avLst/>
          </a:prstGeom>
          <a:solidFill>
            <a:srgbClr val="FFC100"/>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7" name="流程图: 摘录 6"/>
          <p:cNvSpPr/>
          <p:nvPr>
            <p:custDataLst>
              <p:tags r:id="rId8"/>
            </p:custDataLst>
          </p:nvPr>
        </p:nvSpPr>
        <p:spPr>
          <a:xfrm rot="18420000">
            <a:off x="10367010" y="600075"/>
            <a:ext cx="845185" cy="659130"/>
          </a:xfrm>
          <a:prstGeom prst="flowChartExtract">
            <a:avLst/>
          </a:prstGeom>
          <a:solidFill>
            <a:srgbClr val="1C313C"/>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8" name="流程图: 摘录 7"/>
          <p:cNvSpPr/>
          <p:nvPr>
            <p:custDataLst>
              <p:tags r:id="rId9"/>
            </p:custDataLst>
          </p:nvPr>
        </p:nvSpPr>
        <p:spPr>
          <a:xfrm rot="2880000">
            <a:off x="1173480" y="5360035"/>
            <a:ext cx="668020" cy="521335"/>
          </a:xfrm>
          <a:prstGeom prst="flowChartExtract">
            <a:avLst/>
          </a:prstGeom>
          <a:solidFill>
            <a:srgbClr val="1C313C"/>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9" name="流程图: 摘录 8"/>
          <p:cNvSpPr/>
          <p:nvPr>
            <p:custDataLst>
              <p:tags r:id="rId10"/>
            </p:custDataLst>
          </p:nvPr>
        </p:nvSpPr>
        <p:spPr>
          <a:xfrm rot="19680000">
            <a:off x="1586865" y="5672455"/>
            <a:ext cx="591185" cy="389890"/>
          </a:xfrm>
          <a:prstGeom prst="flowChartExtract">
            <a:avLst/>
          </a:prstGeom>
          <a:solidFill>
            <a:srgbClr val="FFC100"/>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grpSp>
        <p:nvGrpSpPr>
          <p:cNvPr id="3" name="组合 2"/>
          <p:cNvGrpSpPr/>
          <p:nvPr/>
        </p:nvGrpSpPr>
        <p:grpSpPr>
          <a:xfrm>
            <a:off x="7143115" y="2769235"/>
            <a:ext cx="3924300" cy="3684905"/>
            <a:chOff x="3600" y="4163"/>
            <a:chExt cx="6180" cy="5803"/>
          </a:xfrm>
        </p:grpSpPr>
        <p:sp>
          <p:nvSpPr>
            <p:cNvPr id="74756" name="computr3"/>
            <p:cNvSpPr>
              <a:spLocks noEditPoints="1"/>
            </p:cNvSpPr>
            <p:nvPr/>
          </p:nvSpPr>
          <p:spPr>
            <a:xfrm>
              <a:off x="3600" y="4163"/>
              <a:ext cx="6180" cy="4987"/>
            </a:xfrm>
            <a:custGeom>
              <a:avLst/>
              <a:gdLst/>
              <a:ahLst/>
              <a:cxnLst>
                <a:cxn ang="0">
                  <a:pos x="3189766" y="2488343"/>
                </a:cxn>
                <a:cxn ang="0">
                  <a:pos x="860439" y="2601536"/>
                </a:cxn>
                <a:cxn ang="0">
                  <a:pos x="3315670" y="2601536"/>
                </a:cxn>
                <a:cxn ang="0">
                  <a:pos x="3399607" y="2692003"/>
                </a:cxn>
                <a:cxn ang="0">
                  <a:pos x="650598" y="2805049"/>
                </a:cxn>
                <a:cxn ang="0">
                  <a:pos x="3525511" y="2805049"/>
                </a:cxn>
                <a:cxn ang="0">
                  <a:pos x="3609448" y="2895662"/>
                </a:cxn>
                <a:cxn ang="0">
                  <a:pos x="440757" y="3008709"/>
                </a:cxn>
                <a:cxn ang="0">
                  <a:pos x="3735352" y="3008709"/>
                </a:cxn>
                <a:cxn ang="0">
                  <a:pos x="965269" y="2375297"/>
                </a:cxn>
                <a:cxn ang="0">
                  <a:pos x="1385133" y="2081170"/>
                </a:cxn>
                <a:cxn ang="0">
                  <a:pos x="1070280" y="0"/>
                </a:cxn>
                <a:cxn ang="0">
                  <a:pos x="3294777" y="0"/>
                </a:cxn>
                <a:cxn ang="0">
                  <a:pos x="3294777" y="2081170"/>
                </a:cxn>
                <a:cxn ang="0">
                  <a:pos x="2979924" y="2375297"/>
                </a:cxn>
                <a:cxn ang="0">
                  <a:pos x="3462650" y="2601536"/>
                </a:cxn>
                <a:cxn ang="0">
                  <a:pos x="3861257" y="2940822"/>
                </a:cxn>
                <a:cxn ang="0">
                  <a:pos x="3924300" y="3031289"/>
                </a:cxn>
                <a:cxn ang="0">
                  <a:pos x="3924300" y="3076595"/>
                </a:cxn>
                <a:cxn ang="0">
                  <a:pos x="3924300" y="3121755"/>
                </a:cxn>
                <a:cxn ang="0">
                  <a:pos x="3882332" y="3144482"/>
                </a:cxn>
                <a:cxn ang="0">
                  <a:pos x="3819289" y="3167062"/>
                </a:cxn>
                <a:cxn ang="0">
                  <a:pos x="377714" y="3167062"/>
                </a:cxn>
                <a:cxn ang="0">
                  <a:pos x="314852" y="3144482"/>
                </a:cxn>
                <a:cxn ang="0">
                  <a:pos x="272884" y="3121755"/>
                </a:cxn>
                <a:cxn ang="0">
                  <a:pos x="251809" y="3099175"/>
                </a:cxn>
                <a:cxn ang="0">
                  <a:pos x="251809" y="3054015"/>
                </a:cxn>
                <a:cxn ang="0">
                  <a:pos x="293777" y="2986129"/>
                </a:cxn>
                <a:cxn ang="0">
                  <a:pos x="356821" y="2918242"/>
                </a:cxn>
                <a:cxn ang="0">
                  <a:pos x="0" y="1583531"/>
                </a:cxn>
                <a:cxn ang="0">
                  <a:pos x="839364" y="407173"/>
                </a:cxn>
                <a:cxn ang="0">
                  <a:pos x="839364" y="2488343"/>
                </a:cxn>
                <a:cxn ang="0">
                  <a:pos x="755428" y="2556230"/>
                </a:cxn>
                <a:cxn ang="0">
                  <a:pos x="356821" y="2918242"/>
                </a:cxn>
                <a:cxn ang="0">
                  <a:pos x="1385133" y="339286"/>
                </a:cxn>
                <a:cxn ang="0">
                  <a:pos x="2979924" y="1741884"/>
                </a:cxn>
                <a:cxn ang="0">
                  <a:pos x="1385133" y="339286"/>
                </a:cxn>
                <a:cxn ang="0">
                  <a:pos x="105011" y="588106"/>
                </a:cxn>
                <a:cxn ang="0">
                  <a:pos x="734534" y="633412"/>
                </a:cxn>
                <a:cxn ang="0">
                  <a:pos x="105011" y="588106"/>
                </a:cxn>
                <a:cxn ang="0">
                  <a:pos x="1385133" y="2081170"/>
                </a:cxn>
                <a:cxn ang="0">
                  <a:pos x="2979924" y="2375297"/>
                </a:cxn>
              </a:cxnLst>
              <a:pathLst>
                <a:path w="21600" h="21600">
                  <a:moveTo>
                    <a:pt x="18250" y="17743"/>
                  </a:moveTo>
                  <a:lnTo>
                    <a:pt x="17557" y="16971"/>
                  </a:lnTo>
                  <a:lnTo>
                    <a:pt x="5429" y="16971"/>
                  </a:lnTo>
                  <a:lnTo>
                    <a:pt x="4736" y="17743"/>
                  </a:lnTo>
                  <a:lnTo>
                    <a:pt x="18250" y="17743"/>
                  </a:lnTo>
                  <a:close/>
                </a:path>
                <a:path w="21600" h="21600">
                  <a:moveTo>
                    <a:pt x="18250" y="17743"/>
                  </a:moveTo>
                  <a:moveTo>
                    <a:pt x="19405" y="19131"/>
                  </a:moveTo>
                  <a:lnTo>
                    <a:pt x="18712" y="18360"/>
                  </a:lnTo>
                  <a:lnTo>
                    <a:pt x="4274" y="18360"/>
                  </a:lnTo>
                  <a:lnTo>
                    <a:pt x="3581" y="19131"/>
                  </a:lnTo>
                  <a:lnTo>
                    <a:pt x="19405" y="19131"/>
                  </a:lnTo>
                  <a:close/>
                </a:path>
                <a:path w="21600" h="21600">
                  <a:moveTo>
                    <a:pt x="19405" y="19131"/>
                  </a:moveTo>
                  <a:moveTo>
                    <a:pt x="20560" y="20520"/>
                  </a:moveTo>
                  <a:lnTo>
                    <a:pt x="19867" y="19749"/>
                  </a:lnTo>
                  <a:lnTo>
                    <a:pt x="3119" y="19749"/>
                  </a:lnTo>
                  <a:lnTo>
                    <a:pt x="2426" y="20520"/>
                  </a:lnTo>
                  <a:lnTo>
                    <a:pt x="20560" y="20520"/>
                  </a:lnTo>
                  <a:close/>
                </a:path>
                <a:path w="21600" h="21600">
                  <a:moveTo>
                    <a:pt x="20560" y="20520"/>
                  </a:moveTo>
                  <a:moveTo>
                    <a:pt x="4620" y="16971"/>
                  </a:moveTo>
                  <a:lnTo>
                    <a:pt x="5313" y="16200"/>
                  </a:lnTo>
                  <a:lnTo>
                    <a:pt x="7624" y="16200"/>
                  </a:lnTo>
                  <a:lnTo>
                    <a:pt x="7624" y="14194"/>
                  </a:lnTo>
                  <a:lnTo>
                    <a:pt x="5891" y="14194"/>
                  </a:lnTo>
                  <a:lnTo>
                    <a:pt x="5891" y="0"/>
                  </a:lnTo>
                  <a:lnTo>
                    <a:pt x="12013" y="0"/>
                  </a:lnTo>
                  <a:lnTo>
                    <a:pt x="18135" y="0"/>
                  </a:lnTo>
                  <a:lnTo>
                    <a:pt x="18135" y="10800"/>
                  </a:lnTo>
                  <a:lnTo>
                    <a:pt x="18135" y="14194"/>
                  </a:lnTo>
                  <a:lnTo>
                    <a:pt x="16402" y="14194"/>
                  </a:lnTo>
                  <a:lnTo>
                    <a:pt x="16402" y="16200"/>
                  </a:lnTo>
                  <a:lnTo>
                    <a:pt x="17788" y="16200"/>
                  </a:lnTo>
                  <a:lnTo>
                    <a:pt x="19059" y="17743"/>
                  </a:lnTo>
                  <a:lnTo>
                    <a:pt x="21022" y="19903"/>
                  </a:lnTo>
                  <a:lnTo>
                    <a:pt x="21253" y="20057"/>
                  </a:lnTo>
                  <a:lnTo>
                    <a:pt x="21369" y="20366"/>
                  </a:lnTo>
                  <a:lnTo>
                    <a:pt x="21600" y="20674"/>
                  </a:lnTo>
                  <a:lnTo>
                    <a:pt x="21600" y="20829"/>
                  </a:lnTo>
                  <a:lnTo>
                    <a:pt x="21600" y="20983"/>
                  </a:lnTo>
                  <a:lnTo>
                    <a:pt x="21600" y="21137"/>
                  </a:lnTo>
                  <a:lnTo>
                    <a:pt x="21600" y="21291"/>
                  </a:lnTo>
                  <a:lnTo>
                    <a:pt x="21484" y="21446"/>
                  </a:lnTo>
                  <a:lnTo>
                    <a:pt x="21369" y="21446"/>
                  </a:lnTo>
                  <a:lnTo>
                    <a:pt x="21138" y="21600"/>
                  </a:lnTo>
                  <a:lnTo>
                    <a:pt x="21022" y="21600"/>
                  </a:lnTo>
                  <a:lnTo>
                    <a:pt x="10973" y="21600"/>
                  </a:lnTo>
                  <a:lnTo>
                    <a:pt x="2079" y="21600"/>
                  </a:lnTo>
                  <a:lnTo>
                    <a:pt x="1848" y="21600"/>
                  </a:lnTo>
                  <a:lnTo>
                    <a:pt x="1733" y="21446"/>
                  </a:lnTo>
                  <a:lnTo>
                    <a:pt x="1617" y="21446"/>
                  </a:lnTo>
                  <a:lnTo>
                    <a:pt x="1502" y="21291"/>
                  </a:lnTo>
                  <a:lnTo>
                    <a:pt x="1386" y="21291"/>
                  </a:lnTo>
                  <a:lnTo>
                    <a:pt x="1386" y="21137"/>
                  </a:lnTo>
                  <a:lnTo>
                    <a:pt x="1386" y="20983"/>
                  </a:lnTo>
                  <a:lnTo>
                    <a:pt x="1386" y="20829"/>
                  </a:lnTo>
                  <a:lnTo>
                    <a:pt x="1502" y="20674"/>
                  </a:lnTo>
                  <a:lnTo>
                    <a:pt x="1617" y="20366"/>
                  </a:lnTo>
                  <a:lnTo>
                    <a:pt x="1733" y="20057"/>
                  </a:lnTo>
                  <a:lnTo>
                    <a:pt x="1964" y="19903"/>
                  </a:lnTo>
                  <a:lnTo>
                    <a:pt x="0" y="19903"/>
                  </a:lnTo>
                  <a:lnTo>
                    <a:pt x="0" y="10800"/>
                  </a:lnTo>
                  <a:lnTo>
                    <a:pt x="0" y="2777"/>
                  </a:lnTo>
                  <a:lnTo>
                    <a:pt x="4620" y="2777"/>
                  </a:lnTo>
                  <a:lnTo>
                    <a:pt x="4620" y="16971"/>
                  </a:lnTo>
                  <a:moveTo>
                    <a:pt x="4620" y="16971"/>
                  </a:moveTo>
                  <a:moveTo>
                    <a:pt x="4620" y="16971"/>
                  </a:moveTo>
                  <a:lnTo>
                    <a:pt x="4158" y="17434"/>
                  </a:lnTo>
                  <a:lnTo>
                    <a:pt x="2541" y="19286"/>
                  </a:lnTo>
                  <a:lnTo>
                    <a:pt x="1964" y="19903"/>
                  </a:lnTo>
                  <a:lnTo>
                    <a:pt x="4620" y="16971"/>
                  </a:lnTo>
                  <a:close/>
                </a:path>
                <a:path w="21600" h="21600">
                  <a:moveTo>
                    <a:pt x="7624" y="2314"/>
                  </a:moveTo>
                  <a:moveTo>
                    <a:pt x="16402" y="2314"/>
                  </a:moveTo>
                  <a:lnTo>
                    <a:pt x="16402" y="11880"/>
                  </a:lnTo>
                  <a:lnTo>
                    <a:pt x="7624" y="11880"/>
                  </a:lnTo>
                  <a:lnTo>
                    <a:pt x="7624" y="2314"/>
                  </a:lnTo>
                  <a:lnTo>
                    <a:pt x="16402" y="2314"/>
                  </a:lnTo>
                  <a:close/>
                </a:path>
                <a:path w="21600" h="21600">
                  <a:moveTo>
                    <a:pt x="578" y="4011"/>
                  </a:moveTo>
                  <a:moveTo>
                    <a:pt x="4043" y="4011"/>
                  </a:moveTo>
                  <a:lnTo>
                    <a:pt x="4043" y="4320"/>
                  </a:lnTo>
                  <a:lnTo>
                    <a:pt x="578" y="4320"/>
                  </a:lnTo>
                  <a:lnTo>
                    <a:pt x="578" y="4011"/>
                  </a:lnTo>
                  <a:lnTo>
                    <a:pt x="4043" y="4011"/>
                  </a:lnTo>
                  <a:close/>
                  <a:moveTo>
                    <a:pt x="7624" y="14194"/>
                  </a:moveTo>
                  <a:lnTo>
                    <a:pt x="16402" y="14194"/>
                  </a:lnTo>
                  <a:lnTo>
                    <a:pt x="16402" y="16200"/>
                  </a:lnTo>
                  <a:lnTo>
                    <a:pt x="7624" y="16200"/>
                  </a:lnTo>
                </a:path>
              </a:pathLst>
            </a:custGeom>
            <a:solidFill>
              <a:srgbClr val="FFFFCC">
                <a:alpha val="100000"/>
              </a:srgbClr>
            </a:solidFill>
            <a:ln w="9525" cap="flat" cmpd="sng">
              <a:solidFill>
                <a:srgbClr val="000000">
                  <a:alpha val="100000"/>
                </a:srgbClr>
              </a:solidFill>
              <a:prstDash val="solid"/>
              <a:miter lim="800000"/>
              <a:headEnd type="none" w="med" len="med"/>
              <a:tailEnd type="none" w="med" len="med"/>
            </a:ln>
          </p:spPr>
          <p:txBody>
            <a:bodyPr/>
            <a:p>
              <a:endParaRPr lang="zh-CN" altLang="en-US"/>
            </a:p>
          </p:txBody>
        </p:sp>
        <p:sp>
          <p:nvSpPr>
            <p:cNvPr id="74757" name="Text Box 5"/>
            <p:cNvSpPr txBox="1"/>
            <p:nvPr/>
          </p:nvSpPr>
          <p:spPr>
            <a:xfrm>
              <a:off x="3791" y="6308"/>
              <a:ext cx="966" cy="1702"/>
            </a:xfrm>
            <a:prstGeom prst="rect">
              <a:avLst/>
            </a:prstGeom>
            <a:noFill/>
            <a:ln w="9525">
              <a:noFill/>
            </a:ln>
          </p:spPr>
          <p:txBody>
            <a:bodyPr vert="eaVert" wrap="square">
              <a:spAutoFit/>
            </a:bodyPr>
            <a:p>
              <a:pPr>
                <a:spcBef>
                  <a:spcPct val="50000"/>
                </a:spcBef>
              </a:pPr>
              <a:r>
                <a:rPr lang="zh-CN" altLang="en-US" sz="2800" b="1" dirty="0">
                  <a:solidFill>
                    <a:srgbClr val="FF0000"/>
                  </a:solidFill>
                  <a:latin typeface="Arial" panose="020B0604020202020204" pitchFamily="34" charset="0"/>
                  <a:ea typeface="华文细黑" panose="02010600040101010101" pitchFamily="2" charset="-122"/>
                </a:rPr>
                <a:t>存储</a:t>
              </a:r>
              <a:endParaRPr lang="zh-CN" altLang="en-US" sz="2800" b="1" dirty="0">
                <a:solidFill>
                  <a:srgbClr val="FF0000"/>
                </a:solidFill>
                <a:latin typeface="Arial" panose="020B0604020202020204" pitchFamily="34" charset="0"/>
                <a:ea typeface="华文细黑" panose="02010600040101010101" pitchFamily="2" charset="-122"/>
              </a:endParaRPr>
            </a:p>
          </p:txBody>
        </p:sp>
        <p:sp>
          <p:nvSpPr>
            <p:cNvPr id="74758" name="Text Box 6"/>
            <p:cNvSpPr txBox="1"/>
            <p:nvPr/>
          </p:nvSpPr>
          <p:spPr>
            <a:xfrm>
              <a:off x="6192" y="6134"/>
              <a:ext cx="1687" cy="822"/>
            </a:xfrm>
            <a:prstGeom prst="rect">
              <a:avLst/>
            </a:prstGeom>
            <a:noFill/>
            <a:ln w="9525">
              <a:noFill/>
            </a:ln>
          </p:spPr>
          <p:txBody>
            <a:bodyPr wrap="square">
              <a:spAutoFit/>
            </a:bodyPr>
            <a:p>
              <a:pPr algn="ctr">
                <a:spcBef>
                  <a:spcPct val="50000"/>
                </a:spcBef>
              </a:pPr>
              <a:r>
                <a:rPr lang="zh-CN" altLang="en-US" sz="2800" b="1" dirty="0">
                  <a:solidFill>
                    <a:srgbClr val="FF0000"/>
                  </a:solidFill>
                  <a:latin typeface="Arial" panose="020B0604020202020204" pitchFamily="34" charset="0"/>
                  <a:ea typeface="华文细黑" panose="02010600040101010101" pitchFamily="2" charset="-122"/>
                </a:rPr>
                <a:t>提取</a:t>
              </a:r>
              <a:endParaRPr lang="zh-CN" altLang="en-US" sz="2800" b="1" dirty="0">
                <a:solidFill>
                  <a:srgbClr val="FF0000"/>
                </a:solidFill>
                <a:latin typeface="Arial" panose="020B0604020202020204" pitchFamily="34" charset="0"/>
                <a:ea typeface="华文细黑" panose="02010600040101010101" pitchFamily="2" charset="-122"/>
              </a:endParaRPr>
            </a:p>
          </p:txBody>
        </p:sp>
        <p:sp>
          <p:nvSpPr>
            <p:cNvPr id="74759" name="Text Box 7"/>
            <p:cNvSpPr txBox="1"/>
            <p:nvPr/>
          </p:nvSpPr>
          <p:spPr>
            <a:xfrm>
              <a:off x="6128" y="9150"/>
              <a:ext cx="1815" cy="817"/>
            </a:xfrm>
            <a:prstGeom prst="rect">
              <a:avLst/>
            </a:prstGeom>
            <a:noFill/>
            <a:ln w="9525">
              <a:noFill/>
            </a:ln>
          </p:spPr>
          <p:txBody>
            <a:bodyPr>
              <a:spAutoFit/>
            </a:bodyPr>
            <a:p>
              <a:pPr algn="ctr">
                <a:spcBef>
                  <a:spcPct val="50000"/>
                </a:spcBef>
              </a:pPr>
              <a:r>
                <a:rPr lang="zh-CN" altLang="en-US" sz="2800" b="1" dirty="0">
                  <a:solidFill>
                    <a:srgbClr val="FF0000"/>
                  </a:solidFill>
                  <a:latin typeface="Arial" panose="020B0604020202020204" pitchFamily="34" charset="0"/>
                  <a:ea typeface="华文细黑" panose="02010600040101010101" pitchFamily="2" charset="-122"/>
                </a:rPr>
                <a:t>编码</a:t>
              </a:r>
              <a:endParaRPr lang="zh-CN" altLang="en-US" sz="2800" b="1" dirty="0">
                <a:solidFill>
                  <a:srgbClr val="FF0000"/>
                </a:solidFill>
                <a:latin typeface="Arial" panose="020B0604020202020204" pitchFamily="34" charset="0"/>
                <a:ea typeface="华文细黑" panose="02010600040101010101" pitchFamily="2" charset="-122"/>
              </a:endParaRPr>
            </a:p>
          </p:txBody>
        </p:sp>
      </p:grpSp>
    </p:spTree>
    <p:custDataLst>
      <p:tags r:id="rId1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13"/>
          <p:cNvSpPr/>
          <p:nvPr>
            <p:custDataLst>
              <p:tags r:id="rId1"/>
            </p:custDataLst>
          </p:nvPr>
        </p:nvSpPr>
        <p:spPr>
          <a:xfrm>
            <a:off x="4980305" y="1746250"/>
            <a:ext cx="6334125" cy="3811905"/>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15" name="矩形 12"/>
          <p:cNvSpPr/>
          <p:nvPr>
            <p:custDataLst>
              <p:tags r:id="rId2"/>
            </p:custDataLst>
          </p:nvPr>
        </p:nvSpPr>
        <p:spPr>
          <a:xfrm>
            <a:off x="688847" y="1746301"/>
            <a:ext cx="3834398" cy="3811930"/>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16" name="矩形 14"/>
          <p:cNvSpPr/>
          <p:nvPr>
            <p:custDataLst>
              <p:tags r:id="rId3"/>
            </p:custDataLst>
          </p:nvPr>
        </p:nvSpPr>
        <p:spPr>
          <a:xfrm>
            <a:off x="841247" y="1898701"/>
            <a:ext cx="3834398" cy="3811930"/>
          </a:xfrm>
          <a:prstGeom prst="rect">
            <a:avLst/>
          </a:prstGeom>
          <a:solidFill>
            <a:schemeClr val="bg1"/>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a:solidFill>
                <a:schemeClr val="lt1"/>
              </a:solidFill>
              <a:latin typeface="微软雅黑" panose="020B0503020204020204" charset="-122"/>
              <a:ea typeface="微软雅黑" panose="020B0503020204020204" charset="-122"/>
              <a:sym typeface="+mn-ea"/>
            </a:endParaRPr>
          </a:p>
        </p:txBody>
      </p:sp>
      <p:sp>
        <p:nvSpPr>
          <p:cNvPr id="17" name="矩形 16"/>
          <p:cNvSpPr/>
          <p:nvPr>
            <p:custDataLst>
              <p:tags r:id="rId4"/>
            </p:custDataLst>
          </p:nvPr>
        </p:nvSpPr>
        <p:spPr>
          <a:xfrm>
            <a:off x="5132705" y="1898650"/>
            <a:ext cx="6334125" cy="3811905"/>
          </a:xfrm>
          <a:prstGeom prst="rect">
            <a:avLst/>
          </a:prstGeom>
          <a:solidFill>
            <a:schemeClr val="bg1"/>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a:solidFill>
                <a:schemeClr val="lt1"/>
              </a:solidFill>
              <a:latin typeface="微软雅黑" panose="020B0503020204020204" charset="-122"/>
              <a:ea typeface="微软雅黑" panose="020B0503020204020204" charset="-122"/>
              <a:sym typeface="+mn-ea"/>
            </a:endParaRPr>
          </a:p>
        </p:txBody>
      </p:sp>
      <p:sp>
        <p:nvSpPr>
          <p:cNvPr id="12" name="Title 6"/>
          <p:cNvSpPr txBox="1"/>
          <p:nvPr>
            <p:custDataLst>
              <p:tags r:id="rId5"/>
            </p:custDataLst>
          </p:nvPr>
        </p:nvSpPr>
        <p:spPr>
          <a:xfrm>
            <a:off x="1067435" y="2122805"/>
            <a:ext cx="3382645" cy="336423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50000"/>
              </a:lnSpc>
              <a:spcBef>
                <a:spcPts val="0"/>
              </a:spcBef>
              <a:spcAft>
                <a:spcPts val="0"/>
              </a:spcAft>
              <a:buClrTx/>
              <a:buSzTx/>
              <a:buFontTx/>
              <a:buNone/>
            </a:pPr>
            <a:r>
              <a:rPr kumimoji="0" lang="zh-CN" altLang="en-US" sz="2000" b="1" i="0" spc="0" noProof="0" dirty="0">
                <a:ln w="3175">
                  <a:noFill/>
                  <a:prstDash val="dash"/>
                </a:ln>
                <a:solidFill>
                  <a:schemeClr val="tx1"/>
                </a:solidFill>
                <a:effectLst/>
                <a:uFillTx/>
                <a:latin typeface="+mn-lt"/>
                <a:ea typeface="+mn-lt"/>
                <a:cs typeface="微软雅黑" panose="020B0503020204020204" charset="-122"/>
              </a:rPr>
              <a:t>识记是</a:t>
            </a:r>
            <a:r>
              <a:rPr lang="zh-CN" altLang="en-US" sz="2000" b="1">
                <a:latin typeface="+mn-lt"/>
                <a:ea typeface="+mn-lt"/>
                <a:sym typeface="+mn-ea"/>
              </a:rPr>
              <a:t>指反复认识事物并在脑中留下痕迹的过程，就是</a:t>
            </a:r>
            <a:r>
              <a:rPr lang="zh-CN" altLang="en-US" sz="2000" b="1">
                <a:solidFill>
                  <a:srgbClr val="C00000"/>
                </a:solidFill>
                <a:latin typeface="+mn-lt"/>
                <a:ea typeface="+mn-lt"/>
                <a:sym typeface="+mn-ea"/>
              </a:rPr>
              <a:t>把信息输入头脑的过程</a:t>
            </a:r>
            <a:r>
              <a:rPr lang="zh-CN" altLang="en-US" sz="2000" b="1">
                <a:latin typeface="+mn-lt"/>
                <a:ea typeface="+mn-lt"/>
                <a:sym typeface="+mn-ea"/>
              </a:rPr>
              <a:t>。</a:t>
            </a:r>
            <a:endParaRPr kumimoji="0" lang="zh-CN" altLang="en-US" sz="2000" b="1" i="0" spc="0" noProof="0" dirty="0">
              <a:ln w="3175">
                <a:noFill/>
                <a:prstDash val="dash"/>
              </a:ln>
              <a:solidFill>
                <a:schemeClr val="tx1"/>
              </a:solidFill>
              <a:effectLst/>
              <a:uFillTx/>
              <a:latin typeface="+mn-lt"/>
              <a:ea typeface="+mn-lt"/>
              <a:cs typeface="微软雅黑" panose="020B0503020204020204" charset="-122"/>
            </a:endParaRPr>
          </a:p>
        </p:txBody>
      </p:sp>
      <p:sp>
        <p:nvSpPr>
          <p:cNvPr id="13" name="Title 6"/>
          <p:cNvSpPr txBox="1"/>
          <p:nvPr>
            <p:custDataLst>
              <p:tags r:id="rId6"/>
            </p:custDataLst>
          </p:nvPr>
        </p:nvSpPr>
        <p:spPr>
          <a:xfrm>
            <a:off x="5517528" y="2004810"/>
            <a:ext cx="5760072" cy="84569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ClrTx/>
              <a:buSzTx/>
              <a:buFontTx/>
              <a:buNone/>
            </a:pPr>
            <a:r>
              <a:rPr kumimoji="0" lang="zh-CN" altLang="en-US" sz="2800" b="1" i="0" spc="120" noProof="0" dirty="0">
                <a:ln w="3175">
                  <a:noFill/>
                  <a:prstDash val="dash"/>
                </a:ln>
                <a:solidFill>
                  <a:schemeClr val="dk1"/>
                </a:solidFill>
                <a:effectLst/>
                <a:latin typeface="微软雅黑" panose="020B0503020204020204" charset="-122"/>
                <a:ea typeface="微软雅黑" panose="020B0503020204020204" charset="-122"/>
                <a:cs typeface="微软雅黑" panose="020B0503020204020204" charset="-122"/>
              </a:rPr>
              <a:t>识记的种类</a:t>
            </a:r>
            <a:endParaRPr kumimoji="0" lang="zh-CN" altLang="en-US" sz="2800" b="1" i="0" spc="120" noProof="0" dirty="0">
              <a:ln w="3175">
                <a:noFill/>
                <a:prstDash val="dash"/>
              </a:ln>
              <a:solidFill>
                <a:schemeClr val="dk1"/>
              </a:solidFill>
              <a:effectLst/>
              <a:latin typeface="微软雅黑" panose="020B0503020204020204" charset="-122"/>
              <a:ea typeface="微软雅黑" panose="020B0503020204020204" charset="-122"/>
              <a:cs typeface="微软雅黑" panose="020B0503020204020204" charset="-122"/>
            </a:endParaRPr>
          </a:p>
        </p:txBody>
      </p:sp>
      <p:sp>
        <p:nvSpPr>
          <p:cNvPr id="18" name="Title 6"/>
          <p:cNvSpPr txBox="1"/>
          <p:nvPr>
            <p:custDataLst>
              <p:tags r:id="rId7"/>
            </p:custDataLst>
          </p:nvPr>
        </p:nvSpPr>
        <p:spPr>
          <a:xfrm>
            <a:off x="5358765" y="2965450"/>
            <a:ext cx="5859145" cy="222758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60045" lvl="0" indent="0" algn="just" fontAlgn="ctr">
              <a:lnSpc>
                <a:spcPct val="120000"/>
              </a:lnSpc>
              <a:spcBef>
                <a:spcPts val="0"/>
              </a:spcBef>
              <a:spcAft>
                <a:spcPts val="800"/>
              </a:spcAft>
              <a:buSzPct val="100000"/>
              <a:buFont typeface="+mj-lt"/>
              <a:buAutoNum type="arabicPeriod"/>
            </a:pPr>
            <a:r>
              <a:rPr lang="en-US" altLang="zh-CN" sz="2000" spc="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rPr>
              <a:t>根据识记有无明确的目的性和自觉性，可以分为</a:t>
            </a:r>
            <a:r>
              <a:rPr lang="en-US" altLang="zh-CN" sz="2000" spc="0" dirty="0">
                <a:ln w="3175">
                  <a:noFill/>
                  <a:prstDash val="dash"/>
                </a:ln>
                <a:solidFill>
                  <a:srgbClr val="C00000"/>
                </a:solidFill>
                <a:uFillTx/>
                <a:latin typeface="微软雅黑" panose="020B0503020204020204" charset="-122"/>
                <a:ea typeface="微软雅黑" panose="020B0503020204020204" charset="-122"/>
                <a:cs typeface="微软雅黑" panose="020B0503020204020204" charset="-122"/>
              </a:rPr>
              <a:t>无意识记</a:t>
            </a:r>
            <a:r>
              <a:rPr lang="en-US" altLang="zh-CN" sz="2000" spc="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rPr>
              <a:t>和</a:t>
            </a:r>
            <a:r>
              <a:rPr lang="en-US" altLang="zh-CN" sz="2000" spc="0" dirty="0">
                <a:ln w="3175">
                  <a:noFill/>
                  <a:prstDash val="dash"/>
                </a:ln>
                <a:solidFill>
                  <a:srgbClr val="C00000"/>
                </a:solidFill>
                <a:uFillTx/>
                <a:latin typeface="微软雅黑" panose="020B0503020204020204" charset="-122"/>
                <a:ea typeface="微软雅黑" panose="020B0503020204020204" charset="-122"/>
                <a:cs typeface="微软雅黑" panose="020B0503020204020204" charset="-122"/>
              </a:rPr>
              <a:t>有意识记</a:t>
            </a:r>
            <a:r>
              <a:rPr lang="zh-CN" altLang="en-US" sz="2000" spc="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zh-CN" altLang="en-US" sz="1400" spc="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60045" lvl="0" indent="0" algn="just" fontAlgn="ctr">
              <a:lnSpc>
                <a:spcPct val="120000"/>
              </a:lnSpc>
              <a:spcBef>
                <a:spcPts val="0"/>
              </a:spcBef>
              <a:spcAft>
                <a:spcPts val="800"/>
              </a:spcAft>
              <a:buSzPct val="100000"/>
              <a:buFont typeface="+mn-ea"/>
              <a:buAutoNum type="arabicPeriod"/>
            </a:pPr>
            <a:r>
              <a:rPr lang="en-US" altLang="zh-CN" sz="2000" spc="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rPr>
              <a:t>根据识记是否建立在理解的基础上，可以分为</a:t>
            </a:r>
            <a:r>
              <a:rPr lang="en-US" altLang="zh-CN" sz="2000" spc="0" dirty="0">
                <a:ln w="3175">
                  <a:noFill/>
                  <a:prstDash val="dash"/>
                </a:ln>
                <a:solidFill>
                  <a:srgbClr val="C00000"/>
                </a:solidFill>
                <a:uFillTx/>
                <a:latin typeface="微软雅黑" panose="020B0503020204020204" charset="-122"/>
                <a:ea typeface="微软雅黑" panose="020B0503020204020204" charset="-122"/>
                <a:cs typeface="微软雅黑" panose="020B0503020204020204" charset="-122"/>
              </a:rPr>
              <a:t>机械识记</a:t>
            </a:r>
            <a:r>
              <a:rPr lang="en-US" altLang="zh-CN" sz="2000" spc="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rPr>
              <a:t>和</a:t>
            </a:r>
            <a:r>
              <a:rPr lang="en-US" altLang="zh-CN" sz="2000" spc="0" dirty="0">
                <a:ln w="3175">
                  <a:noFill/>
                  <a:prstDash val="dash"/>
                </a:ln>
                <a:solidFill>
                  <a:srgbClr val="C00000"/>
                </a:solidFill>
                <a:uFillTx/>
                <a:latin typeface="微软雅黑" panose="020B0503020204020204" charset="-122"/>
                <a:ea typeface="微软雅黑" panose="020B0503020204020204" charset="-122"/>
                <a:cs typeface="微软雅黑" panose="020B0503020204020204" charset="-122"/>
              </a:rPr>
              <a:t>意义识记</a:t>
            </a:r>
            <a:r>
              <a:rPr lang="en-US" altLang="zh-CN" sz="2000" spc="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en-US" altLang="zh-CN" sz="2000" spc="0"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2" name="图形 15"/>
          <p:cNvPicPr>
            <a:picLocks noChangeAspect="1"/>
          </p:cNvPicPr>
          <p:nvPr/>
        </p:nvPicPr>
        <p:blipFill>
          <a:blip r:embed="rId8"/>
          <a:stretch>
            <a:fillRect/>
          </a:stretch>
        </p:blipFill>
        <p:spPr>
          <a:xfrm>
            <a:off x="688919" y="61666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9"/>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10"/>
          <a:stretch>
            <a:fillRect/>
          </a:stretch>
        </p:blipFill>
        <p:spPr>
          <a:xfrm>
            <a:off x="11217442" y="1627502"/>
            <a:ext cx="501660" cy="501660"/>
          </a:xfrm>
          <a:prstGeom prst="rect">
            <a:avLst/>
          </a:prstGeom>
          <a:effectLst>
            <a:outerShdw blurRad="12700" dist="12700" dir="2700000" algn="tl" rotWithShape="0">
              <a:prstClr val="black">
                <a:alpha val="40000"/>
              </a:prstClr>
            </a:outerShdw>
          </a:effectLst>
        </p:spPr>
      </p:pic>
      <p:sp>
        <p:nvSpPr>
          <p:cNvPr id="4" name="文本框 3"/>
          <p:cNvSpPr txBox="1"/>
          <p:nvPr/>
        </p:nvSpPr>
        <p:spPr>
          <a:xfrm>
            <a:off x="1550035" y="687705"/>
            <a:ext cx="2329180" cy="706755"/>
          </a:xfrm>
          <a:prstGeom prst="rect">
            <a:avLst/>
          </a:prstGeom>
          <a:noFill/>
        </p:spPr>
        <p:txBody>
          <a:bodyPr wrap="none" rtlCol="0" anchor="t">
            <a:spAutoFit/>
          </a:bodyPr>
          <a:p>
            <a:pPr fontAlgn="auto">
              <a:lnSpc>
                <a:spcPct val="100000"/>
              </a:lnSpc>
            </a:pPr>
            <a:r>
              <a:rPr lang="zh-CN" altLang="en-US" sz="4000" b="1" spc="220" dirty="0">
                <a:solidFill>
                  <a:schemeClr val="accent1">
                    <a:lumMod val="50000"/>
                  </a:schemeClr>
                </a:solidFill>
                <a:latin typeface="微软雅黑" panose="020B0503020204020204" charset="-122"/>
                <a:ea typeface="微软雅黑" panose="020B0503020204020204" charset="-122"/>
                <a:sym typeface="+mn-ea"/>
              </a:rPr>
              <a:t>一、识记</a:t>
            </a:r>
            <a:endParaRPr lang="zh-CN" altLang="en-US" sz="4000" b="1" spc="220" dirty="0">
              <a:solidFill>
                <a:schemeClr val="accent1">
                  <a:lumMod val="50000"/>
                </a:schemeClr>
              </a:solidFill>
              <a:latin typeface="微软雅黑" panose="020B0503020204020204" charset="-122"/>
              <a:ea typeface="微软雅黑" panose="020B0503020204020204" charset="-122"/>
              <a:sym typeface="+mn-ea"/>
            </a:endParaRPr>
          </a:p>
        </p:txBody>
      </p:sp>
    </p:spTree>
    <p:custDataLst>
      <p:tags r:id="rId11"/>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流程图: 过程 5"/>
          <p:cNvSpPr/>
          <p:nvPr>
            <p:custDataLst>
              <p:tags r:id="rId1"/>
            </p:custDataLst>
          </p:nvPr>
        </p:nvSpPr>
        <p:spPr>
          <a:xfrm>
            <a:off x="772164" y="451222"/>
            <a:ext cx="11419836" cy="6004917"/>
          </a:xfrm>
          <a:prstGeom prst="flowChartProcess">
            <a:avLst/>
          </a:prstGeom>
          <a:solidFill>
            <a:srgbClr val="ACE2CF"/>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7" name="任意多边形: 形状 6"/>
          <p:cNvSpPr/>
          <p:nvPr>
            <p:custDataLst>
              <p:tags r:id="rId2"/>
            </p:custDataLst>
          </p:nvPr>
        </p:nvSpPr>
        <p:spPr>
          <a:xfrm flipH="1">
            <a:off x="772160" y="451485"/>
            <a:ext cx="4622800" cy="6004560"/>
          </a:xfrm>
          <a:custGeom>
            <a:avLst/>
            <a:gdLst>
              <a:gd name="connsiteX0" fmla="*/ 2176888 w 6564520"/>
              <a:gd name="connsiteY0" fmla="*/ 0 h 5502727"/>
              <a:gd name="connsiteX1" fmla="*/ 6564520 w 6564520"/>
              <a:gd name="connsiteY1" fmla="*/ 0 h 5502727"/>
              <a:gd name="connsiteX2" fmla="*/ 6564520 w 6564520"/>
              <a:gd name="connsiteY2" fmla="*/ 5502727 h 5502727"/>
              <a:gd name="connsiteX3" fmla="*/ 0 w 6564520"/>
              <a:gd name="connsiteY3" fmla="*/ 5502727 h 5502727"/>
            </a:gdLst>
            <a:ahLst/>
            <a:cxnLst>
              <a:cxn ang="0">
                <a:pos x="connsiteX0" y="connsiteY0"/>
              </a:cxn>
              <a:cxn ang="0">
                <a:pos x="connsiteX1" y="connsiteY1"/>
              </a:cxn>
              <a:cxn ang="0">
                <a:pos x="connsiteX2" y="connsiteY2"/>
              </a:cxn>
              <a:cxn ang="0">
                <a:pos x="connsiteX3" y="connsiteY3"/>
              </a:cxn>
            </a:cxnLst>
            <a:rect l="l" t="t" r="r" b="b"/>
            <a:pathLst>
              <a:path w="6564520" h="5502727">
                <a:moveTo>
                  <a:pt x="2176888" y="0"/>
                </a:moveTo>
                <a:lnTo>
                  <a:pt x="6564520" y="0"/>
                </a:lnTo>
                <a:lnTo>
                  <a:pt x="6564520" y="5502727"/>
                </a:lnTo>
                <a:lnTo>
                  <a:pt x="0" y="5502727"/>
                </a:lnTo>
                <a:close/>
              </a:path>
            </a:pathLst>
          </a:custGeom>
          <a:pattFill prst="wdUpDiag">
            <a:fgClr>
              <a:srgbClr val="FFFFFF"/>
            </a:fgClr>
            <a:bgClr>
              <a:srgbClr val="FFFFFF">
                <a:lumMod val="95000"/>
              </a:srgbClr>
            </a:bgClr>
          </a:patt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9" name="矩形 8"/>
          <p:cNvSpPr/>
          <p:nvPr>
            <p:custDataLst>
              <p:tags r:id="rId3"/>
            </p:custDataLst>
          </p:nvPr>
        </p:nvSpPr>
        <p:spPr>
          <a:xfrm>
            <a:off x="96974" y="3406224"/>
            <a:ext cx="821871" cy="45719"/>
          </a:xfrm>
          <a:prstGeom prst="rect">
            <a:avLst/>
          </a:prstGeom>
          <a:solidFill>
            <a:srgbClr val="EC7B2F">
              <a:lumMod val="60000"/>
              <a:lumOff val="40000"/>
            </a:srgb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5" name="文本框 4"/>
          <p:cNvSpPr txBox="1"/>
          <p:nvPr>
            <p:custDataLst>
              <p:tags r:id="rId4"/>
            </p:custDataLst>
          </p:nvPr>
        </p:nvSpPr>
        <p:spPr>
          <a:xfrm>
            <a:off x="1050290" y="3114040"/>
            <a:ext cx="3294380" cy="629920"/>
          </a:xfrm>
          <a:prstGeom prst="rect">
            <a:avLst/>
          </a:prstGeom>
          <a:noFill/>
        </p:spPr>
        <p:txBody>
          <a:bodyPr wrap="square" lIns="90000" tIns="46800" rIns="90000" bIns="46800" rtlCol="0" anchor="ctr" anchorCtr="0">
            <a:noAutofit/>
          </a:bodyPr>
          <a:lstStyle/>
          <a:p>
            <a:pPr marL="0" indent="0" algn="ctr">
              <a:lnSpc>
                <a:spcPct val="100000"/>
              </a:lnSpc>
              <a:spcBef>
                <a:spcPts val="0"/>
              </a:spcBef>
              <a:spcAft>
                <a:spcPts val="0"/>
              </a:spcAft>
              <a:buSzPct val="100000"/>
              <a:buNone/>
            </a:pPr>
            <a:r>
              <a:rPr lang="zh-CN" altLang="en-US" sz="3600" b="1" spc="300">
                <a:solidFill>
                  <a:schemeClr val="accent1">
                    <a:lumMod val="25000"/>
                  </a:schemeClr>
                </a:solidFill>
                <a:latin typeface="Arial" panose="020B0604020202020204" pitchFamily="34" charset="0"/>
                <a:ea typeface="汉仪旗黑-55简" panose="00020600040101010101" charset="-122"/>
              </a:rPr>
              <a:t>无意识记</a:t>
            </a:r>
            <a:endParaRPr lang="zh-CN" altLang="en-US" sz="3600" b="1" spc="300">
              <a:solidFill>
                <a:schemeClr val="accent1">
                  <a:lumMod val="25000"/>
                </a:schemeClr>
              </a:solidFill>
              <a:latin typeface="Arial" panose="020B0604020202020204" pitchFamily="34" charset="0"/>
              <a:ea typeface="汉仪旗黑-55简" panose="00020600040101010101" charset="-122"/>
            </a:endParaRPr>
          </a:p>
          <a:p>
            <a:pPr marL="0" indent="0" algn="ctr">
              <a:lnSpc>
                <a:spcPct val="100000"/>
              </a:lnSpc>
              <a:spcBef>
                <a:spcPts val="0"/>
              </a:spcBef>
              <a:spcAft>
                <a:spcPts val="0"/>
              </a:spcAft>
              <a:buSzPct val="100000"/>
              <a:buNone/>
            </a:pPr>
            <a:r>
              <a:rPr lang="zh-CN" altLang="en-US" sz="3600" b="1" spc="300">
                <a:solidFill>
                  <a:schemeClr val="accent1">
                    <a:lumMod val="25000"/>
                  </a:schemeClr>
                </a:solidFill>
                <a:latin typeface="Arial" panose="020B0604020202020204" pitchFamily="34" charset="0"/>
                <a:ea typeface="汉仪旗黑-55简" panose="00020600040101010101" charset="-122"/>
              </a:rPr>
              <a:t>和有意识记</a:t>
            </a:r>
            <a:endParaRPr lang="zh-CN" altLang="en-US" sz="3600" b="1" spc="300">
              <a:solidFill>
                <a:schemeClr val="accent1">
                  <a:lumMod val="25000"/>
                </a:schemeClr>
              </a:solidFill>
              <a:latin typeface="Arial" panose="020B0604020202020204" pitchFamily="34" charset="0"/>
              <a:ea typeface="汉仪旗黑-55简" panose="00020600040101010101" charset="-122"/>
            </a:endParaRPr>
          </a:p>
        </p:txBody>
      </p:sp>
      <p:sp>
        <p:nvSpPr>
          <p:cNvPr id="8" name="文本框 7"/>
          <p:cNvSpPr txBox="1"/>
          <p:nvPr>
            <p:custDataLst>
              <p:tags r:id="rId5"/>
            </p:custDataLst>
          </p:nvPr>
        </p:nvSpPr>
        <p:spPr>
          <a:xfrm>
            <a:off x="5284470" y="532130"/>
            <a:ext cx="6467475" cy="5843905"/>
          </a:xfrm>
          <a:prstGeom prst="rect">
            <a:avLst/>
          </a:prstGeom>
          <a:noFill/>
        </p:spPr>
        <p:txBody>
          <a:bodyPr wrap="square" lIns="90000" tIns="46800" rIns="90000" bIns="46800" rtlCol="0" anchor="ctr" anchorCtr="0">
            <a:noAutofit/>
          </a:bodyPr>
          <a:lstStyle>
            <a:defPPr>
              <a:defRPr lang="zh-CN"/>
            </a:defPPr>
            <a:lvl1pPr fontAlgn="auto">
              <a:lnSpc>
                <a:spcPct val="130000"/>
              </a:lnSpc>
              <a:spcAft>
                <a:spcPts val="1000"/>
              </a:spcAft>
              <a:defRPr sz="1600" spc="150"/>
            </a:lvl1pPr>
          </a:lstStyle>
          <a:p>
            <a:pPr marL="361950" lvl="0" indent="-361950" algn="just" fontAlgn="ctr">
              <a:lnSpc>
                <a:spcPct val="130000"/>
              </a:lnSpc>
              <a:spcBef>
                <a:spcPts val="1000"/>
              </a:spcBef>
              <a:spcAft>
                <a:spcPts val="0"/>
              </a:spcAft>
              <a:buSzPct val="100000"/>
              <a:buFont typeface="WPS-Bullets" pitchFamily="2" charset="0"/>
              <a:buChar char=""/>
            </a:pPr>
            <a:r>
              <a:rPr lang="zh-CN" altLang="en-US" sz="1800" b="1" spc="0">
                <a:solidFill>
                  <a:srgbClr val="000000">
                    <a:lumMod val="65000"/>
                    <a:lumOff val="35000"/>
                  </a:srgbClr>
                </a:solidFill>
                <a:uFillTx/>
                <a:latin typeface="Arial" panose="020B0604020202020204" pitchFamily="34" charset="0"/>
                <a:ea typeface="汉仪旗黑-55简" panose="00020600040101010101" charset="-122"/>
              </a:rPr>
              <a:t>所谓无意识记，指</a:t>
            </a:r>
            <a:r>
              <a:rPr lang="zh-CN" altLang="en-US" sz="1800" b="1" spc="0">
                <a:solidFill>
                  <a:srgbClr val="C00000"/>
                </a:solidFill>
                <a:uFillTx/>
                <a:latin typeface="Arial" panose="020B0604020202020204" pitchFamily="34" charset="0"/>
                <a:ea typeface="汉仪旗黑-55简" panose="00020600040101010101" charset="-122"/>
              </a:rPr>
              <a:t>没有预定的目的，也不需要任何意志努力的识记。</a:t>
            </a:r>
            <a:r>
              <a:rPr lang="zh-CN" altLang="en-US" sz="1800" b="1" spc="0">
                <a:solidFill>
                  <a:srgbClr val="000000">
                    <a:lumMod val="65000"/>
                    <a:lumOff val="35000"/>
                  </a:srgbClr>
                </a:solidFill>
                <a:uFillTx/>
                <a:latin typeface="Arial" panose="020B0604020202020204" pitchFamily="34" charset="0"/>
                <a:ea typeface="汉仪旗黑-55简" panose="00020600040101010101" charset="-122"/>
              </a:rPr>
              <a:t>它的特点是</a:t>
            </a:r>
            <a:r>
              <a:rPr lang="zh-CN" altLang="en-US" sz="1800" b="1" spc="0">
                <a:solidFill>
                  <a:srgbClr val="C00000"/>
                </a:solidFill>
                <a:uFillTx/>
                <a:latin typeface="Arial" panose="020B0604020202020204" pitchFamily="34" charset="0"/>
                <a:ea typeface="汉仪旗黑-55简" panose="00020600040101010101" charset="-122"/>
              </a:rPr>
              <a:t>不易使人疲劳，但有很大的被动性</a:t>
            </a:r>
            <a:r>
              <a:rPr lang="zh-CN" altLang="en-US" sz="1800" b="1" spc="0">
                <a:solidFill>
                  <a:srgbClr val="000000">
                    <a:lumMod val="65000"/>
                    <a:lumOff val="35000"/>
                  </a:srgbClr>
                </a:solidFill>
                <a:uFillTx/>
                <a:latin typeface="Arial" panose="020B0604020202020204" pitchFamily="34" charset="0"/>
                <a:ea typeface="汉仪旗黑-55简" panose="00020600040101010101" charset="-122"/>
              </a:rPr>
              <a:t>。只有在生活中具有重要意义的、与人的活动任务和人们的兴趣、需要、强烈的情感相联系的事物，才容易被人们无意识地记住。无意识记在人的生活、学习和工作中有一定的积极意义，在教学中如运用恰当，可使学生在轻松愉快之中获得知识和技能。但是，无意识记缺乏目的性，在记忆内容上往往带有偶然性和片面性，因此，在学习中单凭无意识记难以获得系统的知识和技能。</a:t>
            </a:r>
            <a:endParaRPr lang="zh-CN" altLang="en-US" sz="1800" b="1" spc="0">
              <a:solidFill>
                <a:srgbClr val="000000">
                  <a:lumMod val="65000"/>
                  <a:lumOff val="35000"/>
                </a:srgbClr>
              </a:solidFill>
              <a:uFillTx/>
              <a:latin typeface="Arial" panose="020B0604020202020204" pitchFamily="34" charset="0"/>
              <a:ea typeface="汉仪旗黑-55简" panose="00020600040101010101" charset="-122"/>
            </a:endParaRPr>
          </a:p>
          <a:p>
            <a:pPr marL="361950" lvl="0" indent="-361950" algn="just" fontAlgn="ctr">
              <a:lnSpc>
                <a:spcPct val="130000"/>
              </a:lnSpc>
              <a:spcBef>
                <a:spcPts val="1000"/>
              </a:spcBef>
              <a:spcAft>
                <a:spcPts val="0"/>
              </a:spcAft>
              <a:buSzPct val="100000"/>
              <a:buFont typeface="WPS-Bullets" pitchFamily="2" charset="0"/>
              <a:buChar char=""/>
            </a:pPr>
            <a:r>
              <a:rPr lang="zh-CN" altLang="en-US" sz="1800" b="1" spc="0">
                <a:solidFill>
                  <a:srgbClr val="000000">
                    <a:lumMod val="65000"/>
                    <a:lumOff val="35000"/>
                  </a:srgbClr>
                </a:solidFill>
                <a:uFillTx/>
                <a:latin typeface="Arial" panose="020B0604020202020204" pitchFamily="34" charset="0"/>
                <a:ea typeface="汉仪旗黑-55简" panose="00020600040101010101" charset="-122"/>
              </a:rPr>
              <a:t>所谓有意识记，指</a:t>
            </a:r>
            <a:r>
              <a:rPr lang="zh-CN" altLang="en-US" sz="1800" b="1" spc="0">
                <a:solidFill>
                  <a:srgbClr val="C00000"/>
                </a:solidFill>
                <a:uFillTx/>
                <a:latin typeface="Arial" panose="020B0604020202020204" pitchFamily="34" charset="0"/>
                <a:ea typeface="汉仪旗黑-55简" panose="00020600040101010101" charset="-122"/>
              </a:rPr>
              <a:t>有预定目的，并经过一定意志努力的识记。</a:t>
            </a:r>
            <a:r>
              <a:rPr lang="zh-CN" altLang="en-US" sz="1800" b="1" spc="0">
                <a:solidFill>
                  <a:srgbClr val="000000">
                    <a:lumMod val="65000"/>
                    <a:lumOff val="35000"/>
                  </a:srgbClr>
                </a:solidFill>
                <a:uFillTx/>
                <a:latin typeface="Arial" panose="020B0604020202020204" pitchFamily="34" charset="0"/>
                <a:ea typeface="汉仪旗黑-55简" panose="00020600040101010101" charset="-122"/>
              </a:rPr>
              <a:t>它的特点是具有主动性和一定的紧张度。由于有意识记总是在一定识记目的指导下，并有积极的思维活动参与，所以在其他条件相同的情况下，有意识记要比无意识记效果好。教师在教学中应指导学生多运用有意识记进行学习，以取得最佳的学习效果。</a:t>
            </a:r>
            <a:endParaRPr lang="zh-CN" altLang="en-US" sz="1800" b="1" spc="0">
              <a:solidFill>
                <a:srgbClr val="000000">
                  <a:lumMod val="65000"/>
                  <a:lumOff val="35000"/>
                </a:srgbClr>
              </a:solidFill>
              <a:uFillTx/>
              <a:latin typeface="Arial" panose="020B0604020202020204" pitchFamily="34" charset="0"/>
              <a:ea typeface="汉仪旗黑-55简" panose="00020600040101010101" charset="-122"/>
            </a:endParaRPr>
          </a:p>
        </p:txBody>
      </p:sp>
      <p:sp>
        <p:nvSpPr>
          <p:cNvPr id="16" name="直角三角形 15"/>
          <p:cNvSpPr/>
          <p:nvPr>
            <p:custDataLst>
              <p:tags r:id="rId6"/>
            </p:custDataLst>
          </p:nvPr>
        </p:nvSpPr>
        <p:spPr>
          <a:xfrm rot="540000">
            <a:off x="392430" y="5700395"/>
            <a:ext cx="705485" cy="705485"/>
          </a:xfrm>
          <a:prstGeom prst="rtTriangle">
            <a:avLst/>
          </a:prstGeom>
          <a:solidFill>
            <a:srgbClr val="EC7B2F">
              <a:lumMod val="60000"/>
              <a:lumOff val="40000"/>
            </a:srgb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17" name="直角三角形 16"/>
          <p:cNvSpPr/>
          <p:nvPr>
            <p:custDataLst>
              <p:tags r:id="rId7"/>
            </p:custDataLst>
          </p:nvPr>
        </p:nvSpPr>
        <p:spPr>
          <a:xfrm rot="900000">
            <a:off x="495300" y="836295"/>
            <a:ext cx="499110" cy="499110"/>
          </a:xfrm>
          <a:prstGeom prst="rtTriangle">
            <a:avLst/>
          </a:prstGeom>
          <a:solidFill>
            <a:srgbClr val="FB7E6F">
              <a:lumMod val="20000"/>
              <a:lumOff val="80000"/>
            </a:srgb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18" name="直角三角形 17"/>
          <p:cNvSpPr/>
          <p:nvPr>
            <p:custDataLst>
              <p:tags r:id="rId8"/>
            </p:custDataLst>
          </p:nvPr>
        </p:nvSpPr>
        <p:spPr>
          <a:xfrm rot="8700000">
            <a:off x="456565" y="354330"/>
            <a:ext cx="795020" cy="795020"/>
          </a:xfrm>
          <a:prstGeom prst="rtTriangle">
            <a:avLst/>
          </a:prstGeom>
          <a:solidFill>
            <a:srgbClr val="EC7B2F">
              <a:lumMod val="60000"/>
              <a:lumOff val="40000"/>
            </a:srgb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20" name="直角三角形 19"/>
          <p:cNvSpPr/>
          <p:nvPr>
            <p:custDataLst>
              <p:tags r:id="rId9"/>
            </p:custDataLst>
          </p:nvPr>
        </p:nvSpPr>
        <p:spPr>
          <a:xfrm rot="900000" flipH="1">
            <a:off x="340995" y="4979670"/>
            <a:ext cx="333375" cy="360045"/>
          </a:xfrm>
          <a:prstGeom prst="rtTriangle">
            <a:avLst/>
          </a:prstGeom>
          <a:solidFill>
            <a:srgbClr val="FB7E6F">
              <a:lumMod val="20000"/>
              <a:lumOff val="80000"/>
            </a:srgb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22" name="直角三角形 21"/>
          <p:cNvSpPr/>
          <p:nvPr>
            <p:custDataLst>
              <p:tags r:id="rId10"/>
            </p:custDataLst>
          </p:nvPr>
        </p:nvSpPr>
        <p:spPr>
          <a:xfrm rot="9060000">
            <a:off x="1225550" y="5951855"/>
            <a:ext cx="427990" cy="427990"/>
          </a:xfrm>
          <a:prstGeom prst="rtTriangle">
            <a:avLst/>
          </a:prstGeom>
          <a:solidFill>
            <a:srgbClr val="EC7B2F">
              <a:lumMod val="60000"/>
              <a:lumOff val="40000"/>
            </a:srgb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Tree>
    <p:custDataLst>
      <p:tags r:id="rId1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流程图: 过程 5"/>
          <p:cNvSpPr/>
          <p:nvPr>
            <p:custDataLst>
              <p:tags r:id="rId1"/>
            </p:custDataLst>
          </p:nvPr>
        </p:nvSpPr>
        <p:spPr>
          <a:xfrm>
            <a:off x="772164" y="451222"/>
            <a:ext cx="11419836" cy="6004917"/>
          </a:xfrm>
          <a:prstGeom prst="flowChartProcess">
            <a:avLst/>
          </a:prstGeom>
          <a:solidFill>
            <a:srgbClr val="FAE2D0"/>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7" name="任意多边形: 形状 6"/>
          <p:cNvSpPr/>
          <p:nvPr>
            <p:custDataLst>
              <p:tags r:id="rId2"/>
            </p:custDataLst>
          </p:nvPr>
        </p:nvSpPr>
        <p:spPr>
          <a:xfrm flipH="1">
            <a:off x="772160" y="451485"/>
            <a:ext cx="4622800" cy="6004560"/>
          </a:xfrm>
          <a:custGeom>
            <a:avLst/>
            <a:gdLst>
              <a:gd name="connsiteX0" fmla="*/ 2176888 w 6564520"/>
              <a:gd name="connsiteY0" fmla="*/ 0 h 5502727"/>
              <a:gd name="connsiteX1" fmla="*/ 6564520 w 6564520"/>
              <a:gd name="connsiteY1" fmla="*/ 0 h 5502727"/>
              <a:gd name="connsiteX2" fmla="*/ 6564520 w 6564520"/>
              <a:gd name="connsiteY2" fmla="*/ 5502727 h 5502727"/>
              <a:gd name="connsiteX3" fmla="*/ 0 w 6564520"/>
              <a:gd name="connsiteY3" fmla="*/ 5502727 h 5502727"/>
            </a:gdLst>
            <a:ahLst/>
            <a:cxnLst>
              <a:cxn ang="0">
                <a:pos x="connsiteX0" y="connsiteY0"/>
              </a:cxn>
              <a:cxn ang="0">
                <a:pos x="connsiteX1" y="connsiteY1"/>
              </a:cxn>
              <a:cxn ang="0">
                <a:pos x="connsiteX2" y="connsiteY2"/>
              </a:cxn>
              <a:cxn ang="0">
                <a:pos x="connsiteX3" y="connsiteY3"/>
              </a:cxn>
            </a:cxnLst>
            <a:rect l="l" t="t" r="r" b="b"/>
            <a:pathLst>
              <a:path w="6564520" h="5502727">
                <a:moveTo>
                  <a:pt x="2176888" y="0"/>
                </a:moveTo>
                <a:lnTo>
                  <a:pt x="6564520" y="0"/>
                </a:lnTo>
                <a:lnTo>
                  <a:pt x="6564520" y="5502727"/>
                </a:lnTo>
                <a:lnTo>
                  <a:pt x="0" y="5502727"/>
                </a:lnTo>
                <a:close/>
              </a:path>
            </a:pathLst>
          </a:custGeom>
          <a:pattFill prst="wdUpDiag">
            <a:fgClr>
              <a:srgbClr val="FFFFFF"/>
            </a:fgClr>
            <a:bgClr>
              <a:srgbClr val="FFFFFF">
                <a:lumMod val="95000"/>
              </a:srgbClr>
            </a:bgClr>
          </a:patt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9" name="矩形 8"/>
          <p:cNvSpPr/>
          <p:nvPr>
            <p:custDataLst>
              <p:tags r:id="rId3"/>
            </p:custDataLst>
          </p:nvPr>
        </p:nvSpPr>
        <p:spPr>
          <a:xfrm>
            <a:off x="96974" y="3406224"/>
            <a:ext cx="821871" cy="45719"/>
          </a:xfrm>
          <a:prstGeom prst="rect">
            <a:avLst/>
          </a:prstGeom>
          <a:solidFill>
            <a:srgbClr val="EC7B2F">
              <a:lumMod val="60000"/>
              <a:lumOff val="40000"/>
            </a:srgb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5" name="文本框 4"/>
          <p:cNvSpPr txBox="1"/>
          <p:nvPr>
            <p:custDataLst>
              <p:tags r:id="rId4"/>
            </p:custDataLst>
          </p:nvPr>
        </p:nvSpPr>
        <p:spPr>
          <a:xfrm>
            <a:off x="1050290" y="3114040"/>
            <a:ext cx="3294380" cy="629920"/>
          </a:xfrm>
          <a:prstGeom prst="rect">
            <a:avLst/>
          </a:prstGeom>
          <a:noFill/>
        </p:spPr>
        <p:txBody>
          <a:bodyPr wrap="square" lIns="90000" tIns="46800" rIns="90000" bIns="46800" rtlCol="0" anchor="ctr" anchorCtr="0">
            <a:noAutofit/>
          </a:bodyPr>
          <a:lstStyle/>
          <a:p>
            <a:pPr marL="0" indent="0" algn="ctr">
              <a:lnSpc>
                <a:spcPct val="100000"/>
              </a:lnSpc>
              <a:spcBef>
                <a:spcPts val="0"/>
              </a:spcBef>
              <a:spcAft>
                <a:spcPts val="0"/>
              </a:spcAft>
              <a:buSzPct val="100000"/>
              <a:buNone/>
            </a:pPr>
            <a:r>
              <a:rPr lang="zh-CN" altLang="en-US" sz="3600" b="1" spc="300">
                <a:solidFill>
                  <a:schemeClr val="accent1">
                    <a:lumMod val="25000"/>
                  </a:schemeClr>
                </a:solidFill>
                <a:latin typeface="Arial" panose="020B0604020202020204" pitchFamily="34" charset="0"/>
                <a:ea typeface="汉仪旗黑-55简" panose="00020600040101010101" charset="-122"/>
              </a:rPr>
              <a:t>机械识记</a:t>
            </a:r>
            <a:endParaRPr lang="zh-CN" altLang="en-US" sz="3600" b="1" spc="300">
              <a:solidFill>
                <a:schemeClr val="accent1">
                  <a:lumMod val="25000"/>
                </a:schemeClr>
              </a:solidFill>
              <a:latin typeface="Arial" panose="020B0604020202020204" pitchFamily="34" charset="0"/>
              <a:ea typeface="汉仪旗黑-55简" panose="00020600040101010101" charset="-122"/>
            </a:endParaRPr>
          </a:p>
          <a:p>
            <a:pPr marL="0" indent="0" algn="ctr">
              <a:lnSpc>
                <a:spcPct val="100000"/>
              </a:lnSpc>
              <a:spcBef>
                <a:spcPts val="0"/>
              </a:spcBef>
              <a:spcAft>
                <a:spcPts val="0"/>
              </a:spcAft>
              <a:buSzPct val="100000"/>
              <a:buNone/>
            </a:pPr>
            <a:r>
              <a:rPr lang="zh-CN" altLang="en-US" sz="3600" b="1" spc="300">
                <a:solidFill>
                  <a:schemeClr val="accent1">
                    <a:lumMod val="25000"/>
                  </a:schemeClr>
                </a:solidFill>
                <a:latin typeface="Arial" panose="020B0604020202020204" pitchFamily="34" charset="0"/>
                <a:ea typeface="汉仪旗黑-55简" panose="00020600040101010101" charset="-122"/>
              </a:rPr>
              <a:t>和意义识记</a:t>
            </a:r>
            <a:endParaRPr lang="zh-CN" altLang="en-US" sz="3600" b="1" spc="300">
              <a:solidFill>
                <a:schemeClr val="accent1">
                  <a:lumMod val="25000"/>
                </a:schemeClr>
              </a:solidFill>
              <a:latin typeface="Arial" panose="020B0604020202020204" pitchFamily="34" charset="0"/>
              <a:ea typeface="汉仪旗黑-55简" panose="00020600040101010101" charset="-122"/>
            </a:endParaRPr>
          </a:p>
        </p:txBody>
      </p:sp>
      <p:sp>
        <p:nvSpPr>
          <p:cNvPr id="8" name="文本框 7"/>
          <p:cNvSpPr txBox="1"/>
          <p:nvPr>
            <p:custDataLst>
              <p:tags r:id="rId5"/>
            </p:custDataLst>
          </p:nvPr>
        </p:nvSpPr>
        <p:spPr>
          <a:xfrm>
            <a:off x="5284470" y="532130"/>
            <a:ext cx="6467475" cy="5843905"/>
          </a:xfrm>
          <a:prstGeom prst="rect">
            <a:avLst/>
          </a:prstGeom>
          <a:noFill/>
        </p:spPr>
        <p:txBody>
          <a:bodyPr wrap="square" lIns="90000" tIns="46800" rIns="90000" bIns="46800" rtlCol="0" anchor="ctr" anchorCtr="0">
            <a:noAutofit/>
          </a:bodyPr>
          <a:lstStyle>
            <a:defPPr>
              <a:defRPr lang="zh-CN"/>
            </a:defPPr>
            <a:lvl1pPr fontAlgn="auto">
              <a:lnSpc>
                <a:spcPct val="130000"/>
              </a:lnSpc>
              <a:spcAft>
                <a:spcPts val="1000"/>
              </a:spcAft>
              <a:defRPr sz="1600" spc="150"/>
            </a:lvl1pPr>
          </a:lstStyle>
          <a:p>
            <a:pPr marL="361950" lvl="0" indent="-361950" algn="just" fontAlgn="ctr">
              <a:lnSpc>
                <a:spcPct val="130000"/>
              </a:lnSpc>
              <a:spcBef>
                <a:spcPts val="1000"/>
              </a:spcBef>
              <a:spcAft>
                <a:spcPts val="0"/>
              </a:spcAft>
              <a:buSzPct val="100000"/>
              <a:buFont typeface="WPS-Bullets" pitchFamily="2" charset="0"/>
              <a:buChar char=""/>
            </a:pPr>
            <a:r>
              <a:rPr lang="zh-CN" altLang="en-US" sz="1800" spc="0">
                <a:uFillTx/>
                <a:ea typeface="+mn-lt"/>
              </a:rPr>
              <a:t>所谓的机械识记，指在不理解材料意义的情况下，通过机械重复的方法进行的识记。这种识记的效果相对较低，而且容易遗忘，但准确性高。机械识记虽然是一种低级的识记，但在学习和生活中是不可缺少的，因为有些材料的识记必须依靠机械识记。</a:t>
            </a:r>
            <a:r>
              <a:rPr lang="zh-CN" altLang="en-US" sz="1800" b="1" dirty="0">
                <a:solidFill>
                  <a:srgbClr val="C00000"/>
                </a:solidFill>
                <a:latin typeface="Calibri" panose="020F0502020204030204" pitchFamily="34" charset="0"/>
                <a:sym typeface="+mn-ea"/>
              </a:rPr>
              <a:t>如三岁小孩背诵唐诗；</a:t>
            </a:r>
            <a:endParaRPr lang="zh-CN" altLang="en-US" sz="1800" spc="0">
              <a:solidFill>
                <a:srgbClr val="C00000"/>
              </a:solidFill>
              <a:uFillTx/>
              <a:ea typeface="+mn-lt"/>
            </a:endParaRPr>
          </a:p>
          <a:p>
            <a:pPr marL="361950" lvl="0" indent="-361950" algn="just" fontAlgn="ctr">
              <a:lnSpc>
                <a:spcPct val="130000"/>
              </a:lnSpc>
              <a:spcBef>
                <a:spcPts val="1000"/>
              </a:spcBef>
              <a:spcAft>
                <a:spcPts val="0"/>
              </a:spcAft>
              <a:buSzPct val="100000"/>
              <a:buFont typeface="WPS-Bullets" pitchFamily="2" charset="0"/>
              <a:buChar char=""/>
            </a:pPr>
            <a:r>
              <a:rPr lang="zh-CN" altLang="en-US" sz="1800" spc="0">
                <a:uFillTx/>
                <a:ea typeface="+mn-lt"/>
              </a:rPr>
              <a:t>所谓意义识记，指在理解材料意义的基础上，根据材料的内在联系进行的识记。由于意义识记是一种与思维活动密切联系的、积极主动的识记，是把材料整理后归到已有的知识系统中的识记，所以它的效果总是优于机械识记。因此，教师在教学中，凡是有意义的材料，必须让学生学会开动脑筋，找出材料之间的内在联系，在理解的基础上进行识记；对于无意义的材料，尽量赋予其人为的意义，以提高识记的效果。</a:t>
            </a:r>
            <a:endParaRPr lang="zh-CN" altLang="en-US" sz="1800" spc="0">
              <a:uFillTx/>
              <a:ea typeface="+mn-lt"/>
            </a:endParaRPr>
          </a:p>
        </p:txBody>
      </p:sp>
      <p:sp>
        <p:nvSpPr>
          <p:cNvPr id="16" name="直角三角形 15"/>
          <p:cNvSpPr/>
          <p:nvPr>
            <p:custDataLst>
              <p:tags r:id="rId6"/>
            </p:custDataLst>
          </p:nvPr>
        </p:nvSpPr>
        <p:spPr>
          <a:xfrm rot="540000">
            <a:off x="392430" y="5700395"/>
            <a:ext cx="705485" cy="705485"/>
          </a:xfrm>
          <a:prstGeom prst="rtTriangle">
            <a:avLst/>
          </a:prstGeom>
          <a:solidFill>
            <a:srgbClr val="EC7B2F">
              <a:lumMod val="60000"/>
              <a:lumOff val="40000"/>
            </a:srgb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17" name="直角三角形 16"/>
          <p:cNvSpPr/>
          <p:nvPr>
            <p:custDataLst>
              <p:tags r:id="rId7"/>
            </p:custDataLst>
          </p:nvPr>
        </p:nvSpPr>
        <p:spPr>
          <a:xfrm rot="900000">
            <a:off x="495300" y="836295"/>
            <a:ext cx="499110" cy="499110"/>
          </a:xfrm>
          <a:prstGeom prst="rtTriangle">
            <a:avLst/>
          </a:prstGeom>
          <a:solidFill>
            <a:srgbClr val="FB7E6F">
              <a:lumMod val="20000"/>
              <a:lumOff val="80000"/>
            </a:srgb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18" name="直角三角形 17"/>
          <p:cNvSpPr/>
          <p:nvPr>
            <p:custDataLst>
              <p:tags r:id="rId8"/>
            </p:custDataLst>
          </p:nvPr>
        </p:nvSpPr>
        <p:spPr>
          <a:xfrm rot="8700000">
            <a:off x="456565" y="354330"/>
            <a:ext cx="795020" cy="795020"/>
          </a:xfrm>
          <a:prstGeom prst="rtTriangle">
            <a:avLst/>
          </a:prstGeom>
          <a:solidFill>
            <a:srgbClr val="EC7B2F">
              <a:lumMod val="60000"/>
              <a:lumOff val="40000"/>
            </a:srgb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20" name="直角三角形 19"/>
          <p:cNvSpPr/>
          <p:nvPr>
            <p:custDataLst>
              <p:tags r:id="rId9"/>
            </p:custDataLst>
          </p:nvPr>
        </p:nvSpPr>
        <p:spPr>
          <a:xfrm rot="900000" flipH="1">
            <a:off x="340995" y="4979670"/>
            <a:ext cx="333375" cy="360045"/>
          </a:xfrm>
          <a:prstGeom prst="rtTriangle">
            <a:avLst/>
          </a:prstGeom>
          <a:solidFill>
            <a:srgbClr val="FB7E6F">
              <a:lumMod val="20000"/>
              <a:lumOff val="80000"/>
            </a:srgb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22" name="直角三角形 21"/>
          <p:cNvSpPr/>
          <p:nvPr>
            <p:custDataLst>
              <p:tags r:id="rId10"/>
            </p:custDataLst>
          </p:nvPr>
        </p:nvSpPr>
        <p:spPr>
          <a:xfrm rot="9060000">
            <a:off x="1225550" y="5951855"/>
            <a:ext cx="427990" cy="427990"/>
          </a:xfrm>
          <a:prstGeom prst="rtTriangle">
            <a:avLst/>
          </a:prstGeom>
          <a:solidFill>
            <a:srgbClr val="EC7B2F">
              <a:lumMod val="60000"/>
              <a:lumOff val="40000"/>
            </a:srgb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Tree>
    <p:custDataLst>
      <p:tags r:id="rId1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任意多边形: 形状 20"/>
          <p:cNvSpPr/>
          <p:nvPr>
            <p:custDataLst>
              <p:tags r:id="rId1"/>
            </p:custDataLst>
          </p:nvPr>
        </p:nvSpPr>
        <p:spPr>
          <a:xfrm>
            <a:off x="7632700" y="0"/>
            <a:ext cx="4559300" cy="6858000"/>
          </a:xfrm>
          <a:custGeom>
            <a:avLst/>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chemeClr val="tx2">
              <a:lumMod val="75000"/>
            </a:scheme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sp>
        <p:nvSpPr>
          <p:cNvPr id="22" name="矩形 21"/>
          <p:cNvSpPr/>
          <p:nvPr>
            <p:custDataLst>
              <p:tags r:id="rId2"/>
            </p:custDataLst>
          </p:nvPr>
        </p:nvSpPr>
        <p:spPr>
          <a:xfrm>
            <a:off x="251212" y="2123114"/>
            <a:ext cx="11689576" cy="3347496"/>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24" name="任意多边形: 形状 23"/>
          <p:cNvSpPr>
            <a:spLocks noChangeAspect="1"/>
          </p:cNvSpPr>
          <p:nvPr>
            <p:custDataLst>
              <p:tags r:id="rId3"/>
            </p:custDataLst>
          </p:nvPr>
        </p:nvSpPr>
        <p:spPr>
          <a:xfrm rot="10800000">
            <a:off x="1518285" y="1613535"/>
            <a:ext cx="360045" cy="73088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tx2">
              <a:lumMod val="75000"/>
            </a:scheme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sp>
        <p:nvSpPr>
          <p:cNvPr id="25" name="任意多边形: 形状 24"/>
          <p:cNvSpPr>
            <a:spLocks noChangeAspect="1"/>
          </p:cNvSpPr>
          <p:nvPr>
            <p:custDataLst>
              <p:tags r:id="rId4"/>
            </p:custDataLst>
          </p:nvPr>
        </p:nvSpPr>
        <p:spPr>
          <a:xfrm rot="10800000">
            <a:off x="1040765" y="1613535"/>
            <a:ext cx="360045" cy="73088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tx2">
              <a:lumMod val="75000"/>
            </a:scheme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sp>
        <p:nvSpPr>
          <p:cNvPr id="5" name="文本框 4"/>
          <p:cNvSpPr txBox="1"/>
          <p:nvPr>
            <p:custDataLst>
              <p:tags r:id="rId5"/>
            </p:custDataLst>
          </p:nvPr>
        </p:nvSpPr>
        <p:spPr>
          <a:xfrm>
            <a:off x="1878965" y="2738120"/>
            <a:ext cx="8224520" cy="2155825"/>
          </a:xfrm>
          <a:prstGeom prst="rect">
            <a:avLst/>
          </a:prstGeom>
          <a:noFill/>
        </p:spPr>
        <p:txBody>
          <a:bodyPr wrap="square" lIns="90170" tIns="46990" rIns="90170" bIns="46990" rtlCol="0" anchor="ctr" anchorCtr="0">
            <a:noAutofit/>
          </a:bodyPr>
          <a:lstStyle>
            <a:defPPr>
              <a:defRPr lang="zh-CN"/>
            </a:defPPr>
            <a:lvl1pPr fontAlgn="auto">
              <a:lnSpc>
                <a:spcPct val="130000"/>
              </a:lnSpc>
              <a:spcAft>
                <a:spcPts val="1000"/>
              </a:spcAft>
              <a:defRPr sz="1600" spc="150"/>
            </a:lvl1pPr>
          </a:lstStyle>
          <a:p>
            <a:pPr marL="558165" lvl="0" indent="-558165" algn="just" fontAlgn="ctr">
              <a:lnSpc>
                <a:spcPct val="130000"/>
              </a:lnSpc>
              <a:spcBef>
                <a:spcPts val="1000"/>
              </a:spcBef>
              <a:spcAft>
                <a:spcPts val="0"/>
              </a:spcAft>
              <a:buClr>
                <a:srgbClr val="C5CFCF">
                  <a:lumMod val="50000"/>
                </a:srgbClr>
              </a:buClr>
              <a:buSzPct val="130000"/>
              <a:buFont typeface="+mj-ea"/>
              <a:buAutoNum type="circleNumDbPlain"/>
            </a:pPr>
            <a:r>
              <a:rPr lang="zh-CN" altLang="en-US" sz="1800" spc="0" dirty="0">
                <a:solidFill>
                  <a:srgbClr val="000000">
                    <a:lumMod val="75000"/>
                    <a:lumOff val="25000"/>
                  </a:srgbClr>
                </a:solidFill>
                <a:uFillTx/>
                <a:latin typeface="Arial" panose="020B0604020202020204" pitchFamily="34" charset="0"/>
                <a:ea typeface="汉仪旗黑-55简" panose="00020600040101010101" charset="-122"/>
              </a:rPr>
              <a:t>保持是识记过的事物在头脑中贮存和巩固的过程。它是识记的第二环节，是实现回忆的保证，是记忆力强弱的重要标准之一。</a:t>
            </a:r>
            <a:endParaRPr lang="zh-CN" altLang="en-US" sz="1800" spc="0" dirty="0">
              <a:solidFill>
                <a:srgbClr val="000000">
                  <a:lumMod val="75000"/>
                  <a:lumOff val="25000"/>
                </a:srgbClr>
              </a:solidFill>
              <a:uFillTx/>
              <a:latin typeface="Arial" panose="020B0604020202020204" pitchFamily="34" charset="0"/>
              <a:ea typeface="汉仪旗黑-55简" panose="00020600040101010101" charset="-122"/>
            </a:endParaRPr>
          </a:p>
          <a:p>
            <a:pPr marL="558165" lvl="0" indent="-558165" algn="just" fontAlgn="ctr">
              <a:lnSpc>
                <a:spcPct val="130000"/>
              </a:lnSpc>
              <a:spcBef>
                <a:spcPts val="1000"/>
              </a:spcBef>
              <a:spcAft>
                <a:spcPts val="0"/>
              </a:spcAft>
              <a:buClr>
                <a:srgbClr val="C5CFCF">
                  <a:lumMod val="50000"/>
                </a:srgbClr>
              </a:buClr>
              <a:buSzPct val="130000"/>
              <a:buFont typeface="+mj-ea"/>
              <a:buAutoNum type="circleNumDbPlain"/>
            </a:pPr>
            <a:r>
              <a:rPr lang="zh-CN" altLang="en-US" sz="1800" spc="0" dirty="0">
                <a:solidFill>
                  <a:srgbClr val="000000">
                    <a:lumMod val="75000"/>
                    <a:lumOff val="25000"/>
                  </a:srgbClr>
                </a:solidFill>
                <a:uFillTx/>
                <a:latin typeface="Arial" panose="020B0604020202020204" pitchFamily="34" charset="0"/>
                <a:ea typeface="汉仪旗黑-55简" panose="00020600040101010101" charset="-122"/>
              </a:rPr>
              <a:t>遗忘是对识记过的事物不能回忆，或者是错误地回忆。遗忘是与保持相反的过程。保持住了就没有遗忘，被遗忘的就没有保持住。从现代心理学的观点看，遗忘并非全是坏事，它虽有其消极的作用，但也有其积极的作用。</a:t>
            </a:r>
            <a:endParaRPr lang="zh-CN" altLang="en-US" sz="1800" spc="0" dirty="0">
              <a:solidFill>
                <a:srgbClr val="000000">
                  <a:lumMod val="75000"/>
                  <a:lumOff val="25000"/>
                </a:srgbClr>
              </a:solidFill>
              <a:uFillTx/>
              <a:latin typeface="Arial" panose="020B0604020202020204" pitchFamily="34" charset="0"/>
              <a:ea typeface="汉仪旗黑-55简" panose="00020600040101010101" charset="-122"/>
            </a:endParaRPr>
          </a:p>
        </p:txBody>
      </p:sp>
      <p:pic>
        <p:nvPicPr>
          <p:cNvPr id="2" name="图形 15"/>
          <p:cNvPicPr>
            <a:picLocks noChangeAspect="1"/>
          </p:cNvPicPr>
          <p:nvPr/>
        </p:nvPicPr>
        <p:blipFill>
          <a:blip r:embed="rId6"/>
          <a:stretch>
            <a:fillRect/>
          </a:stretch>
        </p:blipFill>
        <p:spPr>
          <a:xfrm>
            <a:off x="688919" y="668422"/>
            <a:ext cx="861262" cy="745322"/>
          </a:xfrm>
          <a:prstGeom prst="rect">
            <a:avLst/>
          </a:prstGeom>
          <a:effectLst>
            <a:outerShdw blurRad="25400" dist="25400" dir="8100000" algn="tr" rotWithShape="0">
              <a:prstClr val="black">
                <a:alpha val="40000"/>
              </a:prstClr>
            </a:outerShdw>
          </a:effectLst>
        </p:spPr>
      </p:pic>
      <p:sp>
        <p:nvSpPr>
          <p:cNvPr id="4" name="文本框 3"/>
          <p:cNvSpPr txBox="1"/>
          <p:nvPr/>
        </p:nvSpPr>
        <p:spPr>
          <a:xfrm>
            <a:off x="1550035" y="687705"/>
            <a:ext cx="3938905" cy="706755"/>
          </a:xfrm>
          <a:prstGeom prst="rect">
            <a:avLst/>
          </a:prstGeom>
          <a:noFill/>
        </p:spPr>
        <p:txBody>
          <a:bodyPr wrap="none" rtlCol="0" anchor="t">
            <a:spAutoFit/>
          </a:bodyPr>
          <a:p>
            <a:pPr algn="l" fontAlgn="auto">
              <a:lnSpc>
                <a:spcPct val="100000"/>
              </a:lnSpc>
            </a:pPr>
            <a:r>
              <a:rPr lang="zh-CN" altLang="en-US" sz="4000" b="1" spc="220" dirty="0">
                <a:solidFill>
                  <a:schemeClr val="accent1">
                    <a:lumMod val="50000"/>
                  </a:schemeClr>
                </a:solidFill>
                <a:latin typeface="微软雅黑" panose="020B0503020204020204" charset="-122"/>
                <a:ea typeface="微软雅黑" panose="020B0503020204020204" charset="-122"/>
                <a:sym typeface="+mn-ea"/>
              </a:rPr>
              <a:t>二、保持和遗忘</a:t>
            </a:r>
            <a:endParaRPr lang="zh-CN" altLang="en-US" sz="4000" b="1" spc="220" dirty="0">
              <a:solidFill>
                <a:schemeClr val="accent1">
                  <a:lumMod val="50000"/>
                </a:schemeClr>
              </a:solidFill>
              <a:latin typeface="微软雅黑" panose="020B0503020204020204" charset="-122"/>
              <a:ea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13"/>
          <p:cNvSpPr/>
          <p:nvPr>
            <p:custDataLst>
              <p:tags r:id="rId1"/>
            </p:custDataLst>
          </p:nvPr>
        </p:nvSpPr>
        <p:spPr>
          <a:xfrm>
            <a:off x="1556385" y="1831975"/>
            <a:ext cx="8775065" cy="3811905"/>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17" name="矩形 16"/>
          <p:cNvSpPr/>
          <p:nvPr>
            <p:custDataLst>
              <p:tags r:id="rId2"/>
            </p:custDataLst>
          </p:nvPr>
        </p:nvSpPr>
        <p:spPr>
          <a:xfrm>
            <a:off x="1708785" y="1984375"/>
            <a:ext cx="8775065" cy="3811905"/>
          </a:xfrm>
          <a:prstGeom prst="rect">
            <a:avLst/>
          </a:prstGeom>
          <a:solidFill>
            <a:schemeClr val="bg1"/>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a:solidFill>
                <a:schemeClr val="lt1"/>
              </a:solidFill>
              <a:latin typeface="微软雅黑" panose="020B0503020204020204" charset="-122"/>
              <a:ea typeface="微软雅黑" panose="020B0503020204020204" charset="-122"/>
              <a:sym typeface="+mn-ea"/>
            </a:endParaRPr>
          </a:p>
        </p:txBody>
      </p:sp>
      <p:sp>
        <p:nvSpPr>
          <p:cNvPr id="13" name="Title 6"/>
          <p:cNvSpPr txBox="1"/>
          <p:nvPr>
            <p:custDataLst>
              <p:tags r:id="rId3"/>
            </p:custDataLst>
          </p:nvPr>
        </p:nvSpPr>
        <p:spPr>
          <a:xfrm>
            <a:off x="2037080" y="2188210"/>
            <a:ext cx="8116570" cy="84582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ClrTx/>
              <a:buSzTx/>
              <a:buFontTx/>
              <a:buNone/>
            </a:pPr>
            <a:r>
              <a:rPr kumimoji="0" lang="zh-CN" altLang="en-US" sz="2800" b="1" i="0" spc="120" noProof="0" dirty="0">
                <a:ln w="3175">
                  <a:noFill/>
                  <a:prstDash val="dash"/>
                </a:ln>
                <a:solidFill>
                  <a:schemeClr val="dk1"/>
                </a:solidFill>
                <a:effectLst/>
                <a:latin typeface="微软雅黑" panose="020B0503020204020204" charset="-122"/>
                <a:ea typeface="微软雅黑" panose="020B0503020204020204" charset="-122"/>
                <a:cs typeface="微软雅黑" panose="020B0503020204020204" charset="-122"/>
              </a:rPr>
              <a:t>识记过的事物在头脑中的变化</a:t>
            </a:r>
            <a:endParaRPr kumimoji="0" lang="zh-CN" altLang="en-US" sz="2800" b="1" i="0" spc="120" noProof="0" dirty="0">
              <a:ln w="3175">
                <a:noFill/>
                <a:prstDash val="dash"/>
              </a:ln>
              <a:solidFill>
                <a:schemeClr val="dk1"/>
              </a:solidFill>
              <a:effectLst/>
              <a:latin typeface="微软雅黑" panose="020B0503020204020204" charset="-122"/>
              <a:ea typeface="微软雅黑" panose="020B0503020204020204" charset="-122"/>
              <a:cs typeface="微软雅黑" panose="020B0503020204020204" charset="-122"/>
            </a:endParaRPr>
          </a:p>
        </p:txBody>
      </p:sp>
      <p:sp>
        <p:nvSpPr>
          <p:cNvPr id="18" name="Title 6"/>
          <p:cNvSpPr txBox="1"/>
          <p:nvPr>
            <p:custDataLst>
              <p:tags r:id="rId4"/>
            </p:custDataLst>
          </p:nvPr>
        </p:nvSpPr>
        <p:spPr>
          <a:xfrm>
            <a:off x="2037080" y="3148965"/>
            <a:ext cx="8117205" cy="222758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42900" indent="-342900" eaLnBrk="0" hangingPunct="0">
              <a:lnSpc>
                <a:spcPct val="200000"/>
              </a:lnSpc>
              <a:spcBef>
                <a:spcPct val="20000"/>
              </a:spcBef>
            </a:pPr>
            <a:r>
              <a:rPr lang="zh-CN" altLang="en-US" sz="2000" b="1">
                <a:latin typeface="Calibri" panose="020F0502020204030204" pitchFamily="34" charset="0"/>
                <a:sym typeface="+mn-ea"/>
              </a:rPr>
              <a:t>（</a:t>
            </a:r>
            <a:r>
              <a:rPr altLang="zh-CN" sz="2000" b="1">
                <a:latin typeface="Calibri" panose="020F0502020204030204" pitchFamily="34" charset="0"/>
                <a:sym typeface="+mn-ea"/>
              </a:rPr>
              <a:t>1</a:t>
            </a:r>
            <a:r>
              <a:rPr lang="zh-CN" altLang="en-US" sz="2000" b="1">
                <a:latin typeface="Calibri" panose="020F0502020204030204" pitchFamily="34" charset="0"/>
                <a:sym typeface="+mn-ea"/>
              </a:rPr>
              <a:t>）量的变化</a:t>
            </a:r>
            <a:r>
              <a:rPr altLang="zh-CN" sz="2000" b="1">
                <a:latin typeface="Calibri" panose="020F0502020204030204" pitchFamily="34" charset="0"/>
                <a:sym typeface="+mn-ea"/>
              </a:rPr>
              <a:t>----</a:t>
            </a:r>
            <a:r>
              <a:rPr lang="zh-CN" altLang="en-US" sz="2000" b="1">
                <a:solidFill>
                  <a:srgbClr val="C00000"/>
                </a:solidFill>
                <a:latin typeface="Calibri" panose="020F0502020204030204" pitchFamily="34" charset="0"/>
                <a:sym typeface="+mn-ea"/>
              </a:rPr>
              <a:t>内容的减少</a:t>
            </a:r>
            <a:endParaRPr lang="en-US" altLang="zh-CN" sz="2000" b="1" dirty="0">
              <a:latin typeface="Calibri" panose="020F0502020204030204" pitchFamily="34" charset="0"/>
            </a:endParaRPr>
          </a:p>
          <a:p>
            <a:pPr marL="342900" indent="-342900" eaLnBrk="0" hangingPunct="0">
              <a:lnSpc>
                <a:spcPct val="200000"/>
              </a:lnSpc>
              <a:spcBef>
                <a:spcPct val="20000"/>
              </a:spcBef>
            </a:pPr>
            <a:r>
              <a:rPr lang="zh-CN" altLang="en-US" sz="2000" b="1">
                <a:latin typeface="Calibri" panose="020F0502020204030204" pitchFamily="34" charset="0"/>
                <a:sym typeface="+mn-ea"/>
              </a:rPr>
              <a:t>（</a:t>
            </a:r>
            <a:r>
              <a:rPr altLang="zh-CN" sz="2000" b="1">
                <a:latin typeface="Calibri" panose="020F0502020204030204" pitchFamily="34" charset="0"/>
                <a:sym typeface="+mn-ea"/>
              </a:rPr>
              <a:t>2</a:t>
            </a:r>
            <a:r>
              <a:rPr lang="zh-CN" altLang="en-US" sz="2000" b="1">
                <a:latin typeface="Calibri" panose="020F0502020204030204" pitchFamily="34" charset="0"/>
                <a:sym typeface="+mn-ea"/>
              </a:rPr>
              <a:t>）质的变化</a:t>
            </a:r>
            <a:r>
              <a:rPr altLang="zh-CN" sz="2000" b="1">
                <a:latin typeface="Calibri" panose="020F0502020204030204" pitchFamily="34" charset="0"/>
                <a:sym typeface="+mn-ea"/>
              </a:rPr>
              <a:t>----</a:t>
            </a:r>
            <a:r>
              <a:rPr lang="zh-CN" altLang="en-US" sz="2000" b="1">
                <a:solidFill>
                  <a:srgbClr val="C00000"/>
                </a:solidFill>
                <a:latin typeface="Calibri" panose="020F0502020204030204" pitchFamily="34" charset="0"/>
                <a:sym typeface="+mn-ea"/>
              </a:rPr>
              <a:t>加工改造</a:t>
            </a:r>
            <a:endParaRPr lang="zh-CN" altLang="en-US" sz="2000" b="1" spc="0" dirty="0">
              <a:ln w="3175">
                <a:noFill/>
                <a:prstDash val="dash"/>
              </a:ln>
              <a:solidFill>
                <a:srgbClr val="C00000"/>
              </a:solidFill>
              <a:uFillTx/>
              <a:latin typeface="Calibri" panose="020F0502020204030204" pitchFamily="34" charset="0"/>
              <a:ea typeface="微软雅黑" panose="020B0503020204020204" charset="-122"/>
              <a:cs typeface="微软雅黑" panose="020B0503020204020204" charset="-122"/>
              <a:sym typeface="+mn-ea"/>
            </a:endParaRPr>
          </a:p>
        </p:txBody>
      </p:sp>
      <p:pic>
        <p:nvPicPr>
          <p:cNvPr id="2" name="图形 15"/>
          <p:cNvPicPr>
            <a:picLocks noChangeAspect="1"/>
          </p:cNvPicPr>
          <p:nvPr/>
        </p:nvPicPr>
        <p:blipFill>
          <a:blip r:embed="rId5"/>
          <a:stretch>
            <a:fillRect/>
          </a:stretch>
        </p:blipFill>
        <p:spPr>
          <a:xfrm>
            <a:off x="688919" y="668422"/>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6"/>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7"/>
          <a:stretch>
            <a:fillRect/>
          </a:stretch>
        </p:blipFill>
        <p:spPr>
          <a:xfrm>
            <a:off x="11314597" y="1078227"/>
            <a:ext cx="501660" cy="501660"/>
          </a:xfrm>
          <a:prstGeom prst="rect">
            <a:avLst/>
          </a:prstGeom>
          <a:effectLst>
            <a:outerShdw blurRad="12700" dist="12700" dir="2700000" algn="tl" rotWithShape="0">
              <a:prstClr val="black">
                <a:alpha val="40000"/>
              </a:prstClr>
            </a:outerShdw>
          </a:effectLst>
        </p:spPr>
      </p:pic>
      <p:sp>
        <p:nvSpPr>
          <p:cNvPr id="4" name="文本框 3"/>
          <p:cNvSpPr txBox="1"/>
          <p:nvPr/>
        </p:nvSpPr>
        <p:spPr>
          <a:xfrm>
            <a:off x="1550035" y="687705"/>
            <a:ext cx="1256030" cy="706755"/>
          </a:xfrm>
          <a:prstGeom prst="rect">
            <a:avLst/>
          </a:prstGeom>
          <a:noFill/>
        </p:spPr>
        <p:txBody>
          <a:bodyPr wrap="none" rtlCol="0" anchor="t">
            <a:spAutoFit/>
          </a:bodyPr>
          <a:p>
            <a:pPr algn="l" fontAlgn="auto">
              <a:lnSpc>
                <a:spcPct val="100000"/>
              </a:lnSpc>
            </a:pPr>
            <a:r>
              <a:rPr lang="zh-CN" altLang="en-US" sz="4000" b="1" spc="220" dirty="0">
                <a:solidFill>
                  <a:schemeClr val="accent1">
                    <a:lumMod val="50000"/>
                  </a:schemeClr>
                </a:solidFill>
                <a:latin typeface="微软雅黑" panose="020B0503020204020204" charset="-122"/>
                <a:ea typeface="微软雅黑" panose="020B0503020204020204" charset="-122"/>
                <a:sym typeface="+mn-ea"/>
              </a:rPr>
              <a:t>保持</a:t>
            </a:r>
            <a:endParaRPr lang="zh-CN" altLang="en-US" sz="4000" b="1" spc="220" dirty="0">
              <a:solidFill>
                <a:schemeClr val="accent1">
                  <a:lumMod val="50000"/>
                </a:schemeClr>
              </a:solidFill>
              <a:latin typeface="微软雅黑" panose="020B0503020204020204" charset="-122"/>
              <a:ea typeface="微软雅黑" panose="020B0503020204020204" charset="-122"/>
              <a:sym typeface="+mn-ea"/>
            </a:endParaRPr>
          </a:p>
        </p:txBody>
      </p:sp>
    </p:spTree>
    <p:custDataLst>
      <p:tags r:id="rId8"/>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565083" y="3315970"/>
            <a:ext cx="7061835" cy="1014730"/>
          </a:xfrm>
          <a:prstGeom prst="rect">
            <a:avLst/>
          </a:prstGeom>
        </p:spPr>
        <p:txBody>
          <a:bodyPr wrap="square">
            <a:spAutoFit/>
          </a:bodyPr>
          <a:lstStyle/>
          <a:p>
            <a:pPr algn="ctr"/>
            <a:r>
              <a:rPr lang="zh-CN" altLang="en-US" sz="6000" spc="300" dirty="0">
                <a:solidFill>
                  <a:srgbClr val="ED796F"/>
                </a:solidFill>
                <a:effectLst/>
                <a:latin typeface="Arial" panose="020B0604020202020204" pitchFamily="34" charset="0"/>
                <a:ea typeface="汉仪旗黑-55简" panose="00020600040101010101" charset="-122"/>
                <a:cs typeface="黑体" panose="02010609060101010101" charset="-122"/>
                <a:sym typeface="黑体" panose="02010609060101010101" charset="-122"/>
              </a:rPr>
              <a:t>小学生的记忆</a:t>
            </a:r>
            <a:endParaRPr lang="zh-CN" altLang="en-US" sz="6000" spc="300" dirty="0">
              <a:solidFill>
                <a:srgbClr val="ED796F"/>
              </a:solidFill>
              <a:effectLst/>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
        <p:nvSpPr>
          <p:cNvPr id="23" name="文本框 22"/>
          <p:cNvSpPr txBox="1"/>
          <p:nvPr>
            <p:custDataLst>
              <p:tags r:id="rId1"/>
            </p:custDataLst>
          </p:nvPr>
        </p:nvSpPr>
        <p:spPr>
          <a:xfrm>
            <a:off x="4639945" y="2199707"/>
            <a:ext cx="2912110" cy="829945"/>
          </a:xfrm>
          <a:prstGeom prst="rect">
            <a:avLst/>
          </a:prstGeom>
          <a:noFill/>
          <a:ln>
            <a:noFill/>
          </a:ln>
          <a:extLst>
            <a:ext uri="{909E8E84-426E-40DD-AFC4-6F175D3DCCD1}">
              <a14:hiddenFill xmlns:a14="http://schemas.microsoft.com/office/drawing/2010/main">
                <a:solidFill>
                  <a:srgbClr val="262626"/>
                </a:solidFill>
              </a14:hiddenFill>
            </a:ext>
          </a:extLst>
        </p:spPr>
        <p:txBody>
          <a:bodyPr wrap="square" rtlCol="0">
            <a:spAutoFit/>
          </a:bodyPr>
          <a:lstStyle/>
          <a:p>
            <a:pPr algn="ctr"/>
            <a:r>
              <a:rPr lang="zh-CN" altLang="en-US" sz="4800"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rPr>
              <a:t>项目三</a:t>
            </a:r>
            <a:endParaRPr lang="zh-CN" altLang="en-US" sz="4800"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70440" y="4823527"/>
            <a:ext cx="2034540" cy="20345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13"/>
          <p:cNvSpPr/>
          <p:nvPr>
            <p:custDataLst>
              <p:tags r:id="rId1"/>
            </p:custDataLst>
          </p:nvPr>
        </p:nvSpPr>
        <p:spPr>
          <a:xfrm>
            <a:off x="1556385" y="1831975"/>
            <a:ext cx="8775065" cy="3811905"/>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17" name="矩形 16"/>
          <p:cNvSpPr/>
          <p:nvPr>
            <p:custDataLst>
              <p:tags r:id="rId2"/>
            </p:custDataLst>
          </p:nvPr>
        </p:nvSpPr>
        <p:spPr>
          <a:xfrm>
            <a:off x="1708785" y="1984375"/>
            <a:ext cx="8775065" cy="3811905"/>
          </a:xfrm>
          <a:prstGeom prst="rect">
            <a:avLst/>
          </a:prstGeom>
          <a:solidFill>
            <a:schemeClr val="bg1"/>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a:solidFill>
                <a:schemeClr val="lt1"/>
              </a:solidFill>
              <a:latin typeface="微软雅黑" panose="020B0503020204020204" charset="-122"/>
              <a:ea typeface="微软雅黑" panose="020B0503020204020204" charset="-122"/>
              <a:sym typeface="+mn-ea"/>
            </a:endParaRPr>
          </a:p>
        </p:txBody>
      </p:sp>
      <p:sp>
        <p:nvSpPr>
          <p:cNvPr id="13" name="Title 6"/>
          <p:cNvSpPr txBox="1"/>
          <p:nvPr>
            <p:custDataLst>
              <p:tags r:id="rId3"/>
            </p:custDataLst>
          </p:nvPr>
        </p:nvSpPr>
        <p:spPr>
          <a:xfrm>
            <a:off x="2037080" y="2188210"/>
            <a:ext cx="8116570" cy="84582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ClrTx/>
              <a:buSzTx/>
              <a:buFontTx/>
              <a:buNone/>
            </a:pPr>
            <a:r>
              <a:rPr kumimoji="0" lang="zh-CN" altLang="en-US" sz="2800" b="1" i="0" spc="120" noProof="0" dirty="0">
                <a:ln w="3175">
                  <a:noFill/>
                  <a:prstDash val="dash"/>
                </a:ln>
                <a:solidFill>
                  <a:schemeClr val="dk1"/>
                </a:solidFill>
                <a:effectLst/>
                <a:latin typeface="微软雅黑" panose="020B0503020204020204" charset="-122"/>
                <a:ea typeface="微软雅黑" panose="020B0503020204020204" charset="-122"/>
                <a:cs typeface="微软雅黑" panose="020B0503020204020204" charset="-122"/>
              </a:rPr>
              <a:t>遗忘分为两类：</a:t>
            </a:r>
            <a:endParaRPr kumimoji="0" lang="zh-CN" altLang="en-US" sz="2800" b="1" i="0" spc="120" noProof="0" dirty="0">
              <a:ln w="3175">
                <a:noFill/>
                <a:prstDash val="dash"/>
              </a:ln>
              <a:solidFill>
                <a:schemeClr val="dk1"/>
              </a:solidFill>
              <a:effectLst/>
              <a:latin typeface="微软雅黑" panose="020B0503020204020204" charset="-122"/>
              <a:ea typeface="微软雅黑" panose="020B0503020204020204" charset="-122"/>
              <a:cs typeface="微软雅黑" panose="020B0503020204020204" charset="-122"/>
            </a:endParaRPr>
          </a:p>
        </p:txBody>
      </p:sp>
      <p:sp>
        <p:nvSpPr>
          <p:cNvPr id="18" name="Title 6"/>
          <p:cNvSpPr txBox="1"/>
          <p:nvPr>
            <p:custDataLst>
              <p:tags r:id="rId4"/>
            </p:custDataLst>
          </p:nvPr>
        </p:nvSpPr>
        <p:spPr>
          <a:xfrm>
            <a:off x="2037080" y="3148965"/>
            <a:ext cx="8117205" cy="222758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0" algn="just" eaLnBrk="0" fontAlgn="auto" hangingPunct="0">
              <a:lnSpc>
                <a:spcPct val="150000"/>
              </a:lnSpc>
              <a:spcBef>
                <a:spcPts val="0"/>
              </a:spcBef>
              <a:spcAft>
                <a:spcPts val="1200"/>
              </a:spcAft>
            </a:pPr>
            <a:r>
              <a:rPr sz="2000" b="1">
                <a:latin typeface="Calibri" panose="020F0502020204030204" pitchFamily="34" charset="0"/>
                <a:sym typeface="+mn-ea"/>
              </a:rPr>
              <a:t>一类是</a:t>
            </a:r>
            <a:r>
              <a:rPr sz="2000" b="1">
                <a:solidFill>
                  <a:srgbClr val="C00000"/>
                </a:solidFill>
                <a:latin typeface="Calibri" panose="020F0502020204030204" pitchFamily="34" charset="0"/>
                <a:sym typeface="+mn-ea"/>
              </a:rPr>
              <a:t>暂时性遗忘</a:t>
            </a:r>
            <a:r>
              <a:rPr sz="2000" b="1">
                <a:latin typeface="Calibri" panose="020F0502020204030204" pitchFamily="34" charset="0"/>
                <a:sym typeface="+mn-ea"/>
              </a:rPr>
              <a:t>，即一时不能再认和再现，但只要有了适宜的条件，记忆还可能恢复；</a:t>
            </a:r>
            <a:endParaRPr sz="2000" b="1">
              <a:latin typeface="Calibri" panose="020F0502020204030204" pitchFamily="34" charset="0"/>
              <a:sym typeface="+mn-ea"/>
            </a:endParaRPr>
          </a:p>
          <a:p>
            <a:pPr indent="0" algn="just" eaLnBrk="0" fontAlgn="auto" hangingPunct="0">
              <a:lnSpc>
                <a:spcPct val="150000"/>
              </a:lnSpc>
              <a:spcBef>
                <a:spcPts val="0"/>
              </a:spcBef>
              <a:spcAft>
                <a:spcPts val="1200"/>
              </a:spcAft>
            </a:pPr>
            <a:r>
              <a:rPr sz="2000" b="1">
                <a:latin typeface="Calibri" panose="020F0502020204030204" pitchFamily="34" charset="0"/>
                <a:sym typeface="+mn-ea"/>
              </a:rPr>
              <a:t>一类是</a:t>
            </a:r>
            <a:r>
              <a:rPr sz="2000" b="1">
                <a:solidFill>
                  <a:srgbClr val="C00000"/>
                </a:solidFill>
                <a:latin typeface="Calibri" panose="020F0502020204030204" pitchFamily="34" charset="0"/>
                <a:sym typeface="+mn-ea"/>
              </a:rPr>
              <a:t>永久性遗忘</a:t>
            </a:r>
            <a:r>
              <a:rPr sz="2000" b="1">
                <a:latin typeface="Calibri" panose="020F0502020204030204" pitchFamily="34" charset="0"/>
                <a:sym typeface="+mn-ea"/>
              </a:rPr>
              <a:t>，即不经过重新学习，记忆不能再恢复。</a:t>
            </a:r>
            <a:endParaRPr sz="2000" b="1">
              <a:latin typeface="Calibri" panose="020F0502020204030204" pitchFamily="34" charset="0"/>
              <a:sym typeface="+mn-ea"/>
            </a:endParaRPr>
          </a:p>
        </p:txBody>
      </p:sp>
      <p:pic>
        <p:nvPicPr>
          <p:cNvPr id="2" name="图形 15"/>
          <p:cNvPicPr>
            <a:picLocks noChangeAspect="1"/>
          </p:cNvPicPr>
          <p:nvPr/>
        </p:nvPicPr>
        <p:blipFill>
          <a:blip r:embed="rId5"/>
          <a:stretch>
            <a:fillRect/>
          </a:stretch>
        </p:blipFill>
        <p:spPr>
          <a:xfrm>
            <a:off x="688919" y="668422"/>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6"/>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7"/>
          <a:stretch>
            <a:fillRect/>
          </a:stretch>
        </p:blipFill>
        <p:spPr>
          <a:xfrm>
            <a:off x="11314597" y="1078227"/>
            <a:ext cx="501660" cy="501660"/>
          </a:xfrm>
          <a:prstGeom prst="rect">
            <a:avLst/>
          </a:prstGeom>
          <a:effectLst>
            <a:outerShdw blurRad="12700" dist="12700" dir="2700000" algn="tl" rotWithShape="0">
              <a:prstClr val="black">
                <a:alpha val="40000"/>
              </a:prstClr>
            </a:outerShdw>
          </a:effectLst>
        </p:spPr>
      </p:pic>
      <p:sp>
        <p:nvSpPr>
          <p:cNvPr id="4" name="文本框 3"/>
          <p:cNvSpPr txBox="1"/>
          <p:nvPr/>
        </p:nvSpPr>
        <p:spPr>
          <a:xfrm>
            <a:off x="1550035" y="687705"/>
            <a:ext cx="1256030" cy="706755"/>
          </a:xfrm>
          <a:prstGeom prst="rect">
            <a:avLst/>
          </a:prstGeom>
          <a:noFill/>
        </p:spPr>
        <p:txBody>
          <a:bodyPr wrap="none" rtlCol="0" anchor="t">
            <a:spAutoFit/>
          </a:bodyPr>
          <a:p>
            <a:pPr algn="l" fontAlgn="auto">
              <a:lnSpc>
                <a:spcPct val="100000"/>
              </a:lnSpc>
            </a:pPr>
            <a:r>
              <a:rPr lang="zh-CN" altLang="en-US" sz="4000" b="1" spc="220" dirty="0">
                <a:solidFill>
                  <a:schemeClr val="accent1">
                    <a:lumMod val="50000"/>
                  </a:schemeClr>
                </a:solidFill>
                <a:latin typeface="微软雅黑" panose="020B0503020204020204" charset="-122"/>
                <a:ea typeface="微软雅黑" panose="020B0503020204020204" charset="-122"/>
                <a:sym typeface="+mn-ea"/>
              </a:rPr>
              <a:t>遗忘</a:t>
            </a:r>
            <a:endParaRPr lang="zh-CN" altLang="en-US" sz="4000" b="1" spc="220" dirty="0">
              <a:solidFill>
                <a:schemeClr val="accent1">
                  <a:lumMod val="50000"/>
                </a:schemeClr>
              </a:solidFill>
              <a:latin typeface="微软雅黑" panose="020B0503020204020204" charset="-122"/>
              <a:ea typeface="微软雅黑" panose="020B0503020204020204" charset="-122"/>
              <a:sym typeface="+mn-ea"/>
            </a:endParaRPr>
          </a:p>
        </p:txBody>
      </p:sp>
    </p:spTree>
    <p:custDataLst>
      <p:tags r:id="rId8"/>
    </p:custData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549644" y="1832469"/>
            <a:ext cx="11363028" cy="4499877"/>
          </a:xfrm>
          <a:prstGeom prst="rect">
            <a:avLst/>
          </a:prstGeom>
          <a:solidFill>
            <a:schemeClr val="accent1"/>
          </a:solidFill>
          <a:ln>
            <a:noFill/>
          </a:ln>
        </p:spPr>
        <p:style>
          <a:lnRef idx="2">
            <a:srgbClr val="81AFE0">
              <a:shade val="50000"/>
            </a:srgbClr>
          </a:lnRef>
          <a:fillRef idx="1">
            <a:srgbClr val="81AFE0"/>
          </a:fillRef>
          <a:effectRef idx="0">
            <a:srgbClr val="81AFE0"/>
          </a:effectRef>
          <a:fontRef idx="minor">
            <a:sysClr val="window" lastClr="FFFFFF"/>
          </a:fontRef>
        </p:style>
        <p:txBody>
          <a:bodyPr rtlCol="0" anchor="ctr"/>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endParaRPr>
          </a:p>
        </p:txBody>
      </p:sp>
      <p:sp>
        <p:nvSpPr>
          <p:cNvPr id="5" name="矩形 4"/>
          <p:cNvSpPr/>
          <p:nvPr>
            <p:custDataLst>
              <p:tags r:id="rId2"/>
            </p:custDataLst>
          </p:nvPr>
        </p:nvSpPr>
        <p:spPr>
          <a:xfrm>
            <a:off x="333829" y="1672533"/>
            <a:ext cx="11321142" cy="4408572"/>
          </a:xfrm>
          <a:prstGeom prst="rect">
            <a:avLst/>
          </a:prstGeom>
          <a:solidFill>
            <a:sysClr val="window" lastClr="FFFFFF">
              <a:alpha val="51000"/>
            </a:sysClr>
          </a:solidFill>
          <a:ln w="50800">
            <a:solidFill>
              <a:schemeClr val="accent1"/>
            </a:solidFill>
          </a:ln>
        </p:spPr>
        <p:style>
          <a:lnRef idx="2">
            <a:srgbClr val="81AFE0">
              <a:shade val="50000"/>
            </a:srgbClr>
          </a:lnRef>
          <a:fillRef idx="1">
            <a:srgbClr val="81AFE0"/>
          </a:fillRef>
          <a:effectRef idx="0">
            <a:srgbClr val="81AFE0"/>
          </a:effectRef>
          <a:fontRef idx="minor">
            <a:sysClr val="window" lastClr="FFFFFF"/>
          </a:fontRef>
        </p:style>
        <p:txBody>
          <a:bodyPr rtlCol="0" anchor="ctr"/>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rgbClr val="000000"/>
          </a:solidFill>
          <a:ln>
            <a:noFill/>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6" name="任意多边形: 形状 13"/>
          <p:cNvSpPr>
            <a:spLocks noChangeAspect="1"/>
          </p:cNvSpPr>
          <p:nvPr>
            <p:custDataLst>
              <p:tags r:id="rId4"/>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endParaRPr>
          </a:p>
        </p:txBody>
      </p:sp>
      <p:sp>
        <p:nvSpPr>
          <p:cNvPr id="7" name="任意多边形: 形状 14"/>
          <p:cNvSpPr>
            <a:spLocks noChangeAspect="1"/>
          </p:cNvSpPr>
          <p:nvPr>
            <p:custDataLst>
              <p:tags r:id="rId5"/>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2" name="任意多边形: 形状 11"/>
          <p:cNvSpPr>
            <a:spLocks noChangeAspect="1"/>
          </p:cNvSpPr>
          <p:nvPr>
            <p:custDataLst>
              <p:tags r:id="rId6"/>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3" name="任意多边形: 形状 12"/>
          <p:cNvSpPr>
            <a:spLocks noChangeAspect="1"/>
          </p:cNvSpPr>
          <p:nvPr>
            <p:custDataLst>
              <p:tags r:id="rId7"/>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93" name="文本框 92"/>
          <p:cNvSpPr txBox="1"/>
          <p:nvPr>
            <p:custDataLst>
              <p:tags r:id="rId8"/>
            </p:custDataLst>
          </p:nvPr>
        </p:nvSpPr>
        <p:spPr>
          <a:xfrm>
            <a:off x="640715" y="1913255"/>
            <a:ext cx="6372860" cy="1730375"/>
          </a:xfrm>
          <a:prstGeom prst="rect">
            <a:avLst/>
          </a:prstGeom>
          <a:noFill/>
        </p:spPr>
        <p:txBody>
          <a:bodyPr wrap="square" lIns="90000" tIns="46800" rIns="90000" bIns="46800" rtlCol="0" anchor="t" anchorCtr="0">
            <a:normAutofit/>
          </a:bodyPr>
          <a:lstStyle>
            <a:defPPr>
              <a:defRPr lang="zh-CN"/>
            </a:defPPr>
            <a:lvl1pPr fontAlgn="auto">
              <a:lnSpc>
                <a:spcPct val="130000"/>
              </a:lnSpc>
              <a:spcAft>
                <a:spcPts val="1000"/>
              </a:spcAft>
              <a:defRPr sz="1600" spc="150"/>
            </a:lvl1pPr>
          </a:lstStyle>
          <a:p>
            <a:pPr marL="355600" lvl="0" indent="-355600" algn="just" fontAlgn="ctr">
              <a:lnSpc>
                <a:spcPct val="120000"/>
              </a:lnSpc>
              <a:spcBef>
                <a:spcPts val="1000"/>
              </a:spcBef>
              <a:spcAft>
                <a:spcPts val="0"/>
              </a:spcAft>
              <a:buClr>
                <a:srgbClr val="ED796F"/>
              </a:buClr>
              <a:buSzPct val="100000"/>
              <a:buFont typeface="WPS-Bullets" pitchFamily="2" charset="0"/>
              <a:buChar char=""/>
            </a:pPr>
            <a:r>
              <a:rPr lang="zh-CN" altLang="en-US" dirty="0">
                <a:solidFill>
                  <a:schemeClr val="dk1"/>
                </a:solidFill>
                <a:ea typeface="+mn-lt"/>
                <a:cs typeface="+mn-lt"/>
              </a:rPr>
              <a:t>德国心理学家艾宾浩斯最早研究了遗忘的发展进程，采用自然科学的方法对记忆进行了实验研究。实验结果从图3-3中我们可以看到，遗忘的进程是不均衡的，呈现“先快后慢”的趋势。在学习停止后的短时间内，遗忘得特别迅速，后来逐渐减慢，到了一定时间，就几乎不再遗忘了。</a:t>
            </a:r>
            <a:endParaRPr lang="zh-CN" altLang="en-US" dirty="0">
              <a:solidFill>
                <a:schemeClr val="dk1"/>
              </a:solidFill>
              <a:ea typeface="+mn-lt"/>
              <a:cs typeface="+mn-lt"/>
            </a:endParaRPr>
          </a:p>
        </p:txBody>
      </p:sp>
      <p:pic>
        <p:nvPicPr>
          <p:cNvPr id="2" name="图形 15"/>
          <p:cNvPicPr>
            <a:picLocks noChangeAspect="1"/>
          </p:cNvPicPr>
          <p:nvPr/>
        </p:nvPicPr>
        <p:blipFill>
          <a:blip r:embed="rId9"/>
          <a:stretch>
            <a:fillRect/>
          </a:stretch>
        </p:blipFill>
        <p:spPr>
          <a:xfrm>
            <a:off x="688919" y="668422"/>
            <a:ext cx="861262" cy="745322"/>
          </a:xfrm>
          <a:prstGeom prst="rect">
            <a:avLst/>
          </a:prstGeom>
          <a:effectLst>
            <a:outerShdw blurRad="25400" dist="25400" dir="8100000" algn="tr" rotWithShape="0">
              <a:prstClr val="black">
                <a:alpha val="40000"/>
              </a:prstClr>
            </a:outerShdw>
          </a:effectLst>
        </p:spPr>
      </p:pic>
      <p:sp>
        <p:nvSpPr>
          <p:cNvPr id="4" name="文本框 3"/>
          <p:cNvSpPr txBox="1"/>
          <p:nvPr/>
        </p:nvSpPr>
        <p:spPr>
          <a:xfrm>
            <a:off x="1550035" y="687705"/>
            <a:ext cx="2865755" cy="706755"/>
          </a:xfrm>
          <a:prstGeom prst="rect">
            <a:avLst/>
          </a:prstGeom>
          <a:noFill/>
        </p:spPr>
        <p:txBody>
          <a:bodyPr wrap="none" rtlCol="0" anchor="t">
            <a:spAutoFit/>
          </a:bodyPr>
          <a:p>
            <a:pPr algn="l" fontAlgn="auto">
              <a:lnSpc>
                <a:spcPct val="100000"/>
              </a:lnSpc>
            </a:pPr>
            <a:r>
              <a:rPr lang="zh-CN" altLang="en-US" sz="4000" b="1" spc="220" dirty="0">
                <a:solidFill>
                  <a:schemeClr val="accent1">
                    <a:lumMod val="50000"/>
                  </a:schemeClr>
                </a:solidFill>
                <a:latin typeface="微软雅黑" panose="020B0503020204020204" charset="-122"/>
                <a:ea typeface="微软雅黑" panose="020B0503020204020204" charset="-122"/>
                <a:sym typeface="+mn-ea"/>
              </a:rPr>
              <a:t>遗忘的规律</a:t>
            </a:r>
            <a:endParaRPr lang="zh-CN" altLang="en-US" sz="4000" b="1" spc="220" dirty="0">
              <a:solidFill>
                <a:schemeClr val="accent1">
                  <a:lumMod val="50000"/>
                </a:schemeClr>
              </a:solidFill>
              <a:latin typeface="微软雅黑" panose="020B0503020204020204" charset="-122"/>
              <a:ea typeface="微软雅黑" panose="020B0503020204020204" charset="-122"/>
              <a:sym typeface="+mn-ea"/>
            </a:endParaRPr>
          </a:p>
        </p:txBody>
      </p:sp>
      <p:pic>
        <p:nvPicPr>
          <p:cNvPr id="8" name="图片 7"/>
          <p:cNvPicPr>
            <a:picLocks noChangeAspect="1"/>
          </p:cNvPicPr>
          <p:nvPr/>
        </p:nvPicPr>
        <p:blipFill>
          <a:blip r:embed="rId10"/>
          <a:stretch>
            <a:fillRect/>
          </a:stretch>
        </p:blipFill>
        <p:spPr>
          <a:xfrm>
            <a:off x="7583805" y="2372995"/>
            <a:ext cx="3695700" cy="2691130"/>
          </a:xfrm>
          <a:prstGeom prst="rect">
            <a:avLst/>
          </a:prstGeom>
        </p:spPr>
      </p:pic>
      <p:pic>
        <p:nvPicPr>
          <p:cNvPr id="15365" name="Picture 6" descr="http://p8.qhmsg.com/dr/220__/t0149334f1746109d97.jpg"/>
          <p:cNvPicPr>
            <a:picLocks noChangeAspect="1"/>
          </p:cNvPicPr>
          <p:nvPr/>
        </p:nvPicPr>
        <p:blipFill>
          <a:blip r:embed="rId11"/>
          <a:stretch>
            <a:fillRect/>
          </a:stretch>
        </p:blipFill>
        <p:spPr>
          <a:xfrm>
            <a:off x="2188845" y="3515360"/>
            <a:ext cx="3276600" cy="2486025"/>
          </a:xfrm>
          <a:prstGeom prst="rect">
            <a:avLst/>
          </a:prstGeom>
          <a:noFill/>
          <a:ln w="9525">
            <a:noFill/>
          </a:ln>
        </p:spPr>
      </p:pic>
      <p:sp>
        <p:nvSpPr>
          <p:cNvPr id="9" name="文本框 8"/>
          <p:cNvSpPr txBox="1"/>
          <p:nvPr/>
        </p:nvSpPr>
        <p:spPr>
          <a:xfrm>
            <a:off x="7583805" y="5064125"/>
            <a:ext cx="3695700" cy="368300"/>
          </a:xfrm>
          <a:prstGeom prst="rect">
            <a:avLst/>
          </a:prstGeom>
          <a:noFill/>
        </p:spPr>
        <p:txBody>
          <a:bodyPr wrap="square" rtlCol="0" anchor="t">
            <a:spAutoFit/>
          </a:bodyPr>
          <a:p>
            <a:pPr algn="ctr"/>
            <a:r>
              <a:rPr lang="zh-CN" altLang="en-US"/>
              <a:t>图 3-3　艾宾浩斯遗忘曲线</a:t>
            </a:r>
            <a:endParaRPr lang="zh-CN" altLang="en-US"/>
          </a:p>
        </p:txBody>
      </p:sp>
    </p:spTree>
    <p:custDataLst>
      <p:tags r:id="rId1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548005" y="3058795"/>
            <a:ext cx="5120005" cy="1938020"/>
          </a:xfrm>
          <a:prstGeom prst="rect">
            <a:avLst/>
          </a:prstGeom>
        </p:spPr>
        <p:txBody>
          <a:bodyPr wrap="square">
            <a:spAutoFit/>
          </a:bodyPr>
          <a:p>
            <a:pPr eaLnBrk="0" hangingPunct="0"/>
            <a:r>
              <a:rPr lang="zh-CN" altLang="en-US" sz="2400" b="1" dirty="0">
                <a:solidFill>
                  <a:srgbClr val="FF0000"/>
                </a:solidFill>
                <a:latin typeface="HY얕은샘물M" pitchFamily="18" charset="-127"/>
                <a:sym typeface="+mn-ea"/>
              </a:rPr>
              <a:t>遗忘的发展规律</a:t>
            </a:r>
            <a:r>
              <a:rPr lang="zh-CN" altLang="en-US" sz="2400" b="1" dirty="0">
                <a:latin typeface="HY얕은샘물M" pitchFamily="18" charset="-127"/>
                <a:sym typeface="+mn-ea"/>
              </a:rPr>
              <a:t>：</a:t>
            </a:r>
            <a:r>
              <a:rPr lang="zh-CN" altLang="en-US" sz="2400" b="1" dirty="0">
                <a:solidFill>
                  <a:schemeClr val="folHlink"/>
                </a:solidFill>
                <a:latin typeface="HY얕은샘물M" pitchFamily="18" charset="-127"/>
                <a:sym typeface="+mn-ea"/>
              </a:rPr>
              <a:t>先快后慢</a:t>
            </a:r>
            <a:endParaRPr lang="zh-CN" altLang="en-US" sz="2400" b="1" dirty="0">
              <a:solidFill>
                <a:schemeClr val="folHlink"/>
              </a:solidFill>
              <a:latin typeface="HY얕은샘물M" pitchFamily="18" charset="-127"/>
            </a:endParaRPr>
          </a:p>
          <a:p>
            <a:pPr eaLnBrk="0" hangingPunct="0"/>
            <a:r>
              <a:rPr lang="zh-CN" altLang="en-US" sz="2400" dirty="0">
                <a:latin typeface="HY얕은샘물M" pitchFamily="18" charset="-127"/>
                <a:sym typeface="+mn-ea"/>
              </a:rPr>
              <a:t>      </a:t>
            </a:r>
            <a:endParaRPr lang="zh-CN" altLang="en-US" sz="2400" dirty="0">
              <a:latin typeface="HY얕은샘물M" pitchFamily="18" charset="-127"/>
            </a:endParaRPr>
          </a:p>
          <a:p>
            <a:pPr eaLnBrk="0" hangingPunct="0"/>
            <a:r>
              <a:rPr lang="zh-CN" altLang="en-US" sz="2400" b="1" dirty="0">
                <a:latin typeface="HY얕은샘물M" pitchFamily="18" charset="-127"/>
                <a:ea typeface="楷体_GB2312" panose="02010609030101010101" pitchFamily="49" charset="-122"/>
                <a:sym typeface="+mn-ea"/>
              </a:rPr>
              <a:t>在记忆的最初阶段遗忘的速度很快，后来就逐渐减慢，相当长的时间后几乎就不再遗忘了。</a:t>
            </a:r>
            <a:endParaRPr lang="zh-CN" altLang="zh-CN" sz="24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sym typeface="+mn-ea"/>
            </a:endParaRPr>
          </a:p>
        </p:txBody>
      </p:sp>
      <p:sp>
        <p:nvSpPr>
          <p:cNvPr id="20" name="文本框 19"/>
          <p:cNvSpPr txBox="1"/>
          <p:nvPr>
            <p:custDataLst>
              <p:tags r:id="rId2"/>
            </p:custDataLst>
          </p:nvPr>
        </p:nvSpPr>
        <p:spPr>
          <a:xfrm>
            <a:off x="547370" y="2202180"/>
            <a:ext cx="4453890" cy="553085"/>
          </a:xfrm>
          <a:prstGeom prst="rect">
            <a:avLst/>
          </a:prstGeom>
          <a:noFill/>
        </p:spPr>
        <p:txBody>
          <a:bodyPr wrap="square" rtlCol="0">
            <a:spAutoFit/>
          </a:bodyPr>
          <a:p>
            <a:r>
              <a:rPr lang="zh-CN" altLang="en-US" sz="3000" b="1" dirty="0">
                <a:solidFill>
                  <a:srgbClr val="990099"/>
                </a:solidFill>
                <a:latin typeface="HY얕은샘물M" pitchFamily="18" charset="-127"/>
                <a:sym typeface="+mn-ea"/>
              </a:rPr>
              <a:t>艾宾浩斯曲线揭示</a:t>
            </a:r>
            <a:endParaRPr lang="zh-CN" altLang="zh-CN" sz="3000" b="1"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sym typeface="+mn-ea"/>
            </a:endParaRPr>
          </a:p>
        </p:txBody>
      </p:sp>
      <p:pic>
        <p:nvPicPr>
          <p:cNvPr id="21" name="图形 12"/>
          <p:cNvPicPr>
            <a:picLocks noChangeAspect="1"/>
          </p:cNvPicPr>
          <p:nvPr/>
        </p:nvPicPr>
        <p:blipFill>
          <a:blip r:embed="rId3"/>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0639592" y="1700527"/>
            <a:ext cx="501660" cy="501660"/>
          </a:xfrm>
          <a:prstGeom prst="rect">
            <a:avLst/>
          </a:prstGeom>
          <a:effectLst>
            <a:outerShdw blurRad="12700" dist="12700" dir="2700000" algn="tl" rotWithShape="0">
              <a:prstClr val="black">
                <a:alpha val="40000"/>
              </a:prstClr>
            </a:outerShdw>
          </a:effectLst>
        </p:spPr>
      </p:pic>
      <p:pic>
        <p:nvPicPr>
          <p:cNvPr id="26" name="图片 25"/>
          <p:cNvPicPr>
            <a:picLocks noChangeAspect="1"/>
          </p:cNvPicPr>
          <p:nvPr/>
        </p:nvPicPr>
        <p:blipFill>
          <a:blip r:embed="rId5">
            <a:extLst>
              <a:ext uri="{28A0092B-C50C-407E-A947-70E740481C1C}">
                <a14:useLocalDpi xmlns:a14="http://schemas.microsoft.com/office/drawing/2010/main" val="0"/>
              </a:ext>
            </a:extLst>
          </a:blip>
          <a:srcRect l="4300" t="8702" r="10673"/>
          <a:stretch>
            <a:fillRect/>
          </a:stretch>
        </p:blipFill>
        <p:spPr>
          <a:xfrm>
            <a:off x="6151245" y="2546350"/>
            <a:ext cx="5533390" cy="3342640"/>
          </a:xfrm>
          <a:custGeom>
            <a:avLst/>
            <a:gdLst>
              <a:gd name="connsiteX0" fmla="*/ 1714354 w 3369107"/>
              <a:gd name="connsiteY0" fmla="*/ 2702 h 2034897"/>
              <a:gd name="connsiteX1" fmla="*/ 3046437 w 3369107"/>
              <a:gd name="connsiteY1" fmla="*/ 177671 h 2034897"/>
              <a:gd name="connsiteX2" fmla="*/ 3046437 w 3369107"/>
              <a:gd name="connsiteY2" fmla="*/ 1906813 h 2034897"/>
              <a:gd name="connsiteX3" fmla="*/ 561725 w 3369107"/>
              <a:gd name="connsiteY3" fmla="*/ 1906813 h 2034897"/>
              <a:gd name="connsiteX4" fmla="*/ 370189 w 3369107"/>
              <a:gd name="connsiteY4" fmla="*/ 218847 h 2034897"/>
              <a:gd name="connsiteX5" fmla="*/ 1714354 w 3369107"/>
              <a:gd name="connsiteY5" fmla="*/ 2702 h 203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9107" h="2034897">
                <a:moveTo>
                  <a:pt x="1714354" y="2702"/>
                </a:moveTo>
                <a:cubicBezTo>
                  <a:pt x="2269892" y="-12738"/>
                  <a:pt x="2823416" y="37007"/>
                  <a:pt x="3046437" y="177671"/>
                </a:cubicBezTo>
                <a:cubicBezTo>
                  <a:pt x="3492478" y="458998"/>
                  <a:pt x="3460555" y="1618623"/>
                  <a:pt x="3046437" y="1906813"/>
                </a:cubicBezTo>
                <a:cubicBezTo>
                  <a:pt x="2632318" y="2195003"/>
                  <a:pt x="1389962" y="1906813"/>
                  <a:pt x="561725" y="1906813"/>
                </a:cubicBezTo>
                <a:cubicBezTo>
                  <a:pt x="-266513" y="1906813"/>
                  <a:pt x="-43929" y="507037"/>
                  <a:pt x="370189" y="218847"/>
                </a:cubicBezTo>
                <a:cubicBezTo>
                  <a:pt x="601265" y="98768"/>
                  <a:pt x="1158816" y="18142"/>
                  <a:pt x="1714354" y="2702"/>
                </a:cubicBezTo>
                <a:close/>
              </a:path>
            </a:pathLst>
          </a:custGeom>
          <a:effectLst>
            <a:outerShdw blurRad="25400" algn="ctr" rotWithShape="0">
              <a:prstClr val="black">
                <a:alpha val="66000"/>
              </a:prstClr>
            </a:outerShdw>
          </a:effectLst>
        </p:spPr>
      </p:pic>
      <p:pic>
        <p:nvPicPr>
          <p:cNvPr id="3" name="图形 15"/>
          <p:cNvPicPr>
            <a:picLocks noChangeAspect="1"/>
          </p:cNvPicPr>
          <p:nvPr/>
        </p:nvPicPr>
        <p:blipFill>
          <a:blip r:embed="rId6"/>
          <a:stretch>
            <a:fillRect/>
          </a:stretch>
        </p:blipFill>
        <p:spPr>
          <a:xfrm>
            <a:off x="688919" y="668422"/>
            <a:ext cx="861262" cy="745322"/>
          </a:xfrm>
          <a:prstGeom prst="rect">
            <a:avLst/>
          </a:prstGeom>
          <a:effectLst>
            <a:outerShdw blurRad="25400" dist="25400" dir="8100000" algn="tr" rotWithShape="0">
              <a:prstClr val="black">
                <a:alpha val="40000"/>
              </a:prstClr>
            </a:outerShdw>
          </a:effectLst>
        </p:spPr>
      </p:pic>
      <p:sp>
        <p:nvSpPr>
          <p:cNvPr id="4" name="文本框 3"/>
          <p:cNvSpPr txBox="1"/>
          <p:nvPr/>
        </p:nvSpPr>
        <p:spPr>
          <a:xfrm>
            <a:off x="1550035" y="687705"/>
            <a:ext cx="2865755" cy="706755"/>
          </a:xfrm>
          <a:prstGeom prst="rect">
            <a:avLst/>
          </a:prstGeom>
          <a:noFill/>
        </p:spPr>
        <p:txBody>
          <a:bodyPr wrap="none" rtlCol="0" anchor="t">
            <a:spAutoFit/>
          </a:bodyPr>
          <a:p>
            <a:pPr algn="l" fontAlgn="auto">
              <a:lnSpc>
                <a:spcPct val="100000"/>
              </a:lnSpc>
            </a:pPr>
            <a:r>
              <a:rPr lang="zh-CN" altLang="en-US" sz="4000" b="1" spc="220" dirty="0">
                <a:solidFill>
                  <a:schemeClr val="accent1">
                    <a:lumMod val="50000"/>
                  </a:schemeClr>
                </a:solidFill>
                <a:latin typeface="微软雅黑" panose="020B0503020204020204" charset="-122"/>
                <a:ea typeface="微软雅黑" panose="020B0503020204020204" charset="-122"/>
                <a:sym typeface="+mn-ea"/>
              </a:rPr>
              <a:t>遗忘的规律</a:t>
            </a:r>
            <a:endParaRPr lang="zh-CN" altLang="en-US" sz="4000" b="1" spc="220" dirty="0">
              <a:solidFill>
                <a:schemeClr val="accent1">
                  <a:lumMod val="50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2" presetClass="entr" presetSubtype="4"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563880" y="1566545"/>
            <a:ext cx="11064875" cy="4869815"/>
          </a:xfrm>
          <a:prstGeom prst="roundRect">
            <a:avLst>
              <a:gd name="adj" fmla="val 4351"/>
            </a:avLst>
          </a:prstGeom>
          <a:solidFill>
            <a:schemeClr val="accent4">
              <a:lumMod val="20000"/>
              <a:lumOff val="80000"/>
            </a:schemeClr>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410" name="标题 17409"/>
          <p:cNvSpPr>
            <a:spLocks noGrp="1"/>
          </p:cNvSpPr>
          <p:nvPr>
            <p:ph type="title"/>
          </p:nvPr>
        </p:nvSpPr>
        <p:spPr>
          <a:xfrm>
            <a:off x="1500505" y="608330"/>
            <a:ext cx="9973945" cy="746760"/>
          </a:xfrm>
        </p:spPr>
        <p:txBody>
          <a:bodyPr vert="horz" wrap="square" lIns="91440" tIns="45720" rIns="91440" bIns="45720" numCol="1" anchor="ctr" anchorCtr="0" compatLnSpc="1">
            <a:normAutofit/>
          </a:bodyPr>
          <a:p>
            <a:pPr marL="0" marR="0" lvl="0" indent="0" algn="l" defTabSz="914400" rtl="0" eaLnBrk="0" fontAlgn="base" latinLnBrk="0" hangingPunct="0">
              <a:lnSpc>
                <a:spcPct val="100000"/>
              </a:lnSpc>
              <a:spcBef>
                <a:spcPct val="0"/>
              </a:spcBef>
              <a:spcAft>
                <a:spcPct val="0"/>
              </a:spcAft>
              <a:buClrTx/>
              <a:buSzTx/>
              <a:buFontTx/>
              <a:buNone/>
              <a:defRPr/>
            </a:pPr>
            <a:r>
              <a:rPr lang="zh-CN" altLang="en-US" sz="2800" b="1" dirty="0">
                <a:sym typeface="+mn-ea"/>
              </a:rPr>
              <a:t>遗忘规律给我们的启示</a:t>
            </a:r>
            <a:endParaRPr kumimoji="0" lang="zh-CN" altLang="en-US" sz="2800" i="0" u="none" strike="noStrike" kern="1200" cap="none" spc="0" normalizeH="0" baseline="0" noProof="1">
              <a:ln>
                <a:noFill/>
              </a:ln>
              <a:solidFill>
                <a:schemeClr val="dk1">
                  <a:lumMod val="85000"/>
                  <a:lumOff val="15000"/>
                </a:schemeClr>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endParaRPr>
          </a:p>
        </p:txBody>
      </p:sp>
      <p:sp>
        <p:nvSpPr>
          <p:cNvPr id="16386" name="文本占位符 17410"/>
          <p:cNvSpPr>
            <a:spLocks noGrp="1"/>
          </p:cNvSpPr>
          <p:nvPr>
            <p:ph idx="1"/>
            <p:custDataLst>
              <p:tags r:id="rId1"/>
            </p:custDataLst>
          </p:nvPr>
        </p:nvSpPr>
        <p:spPr>
          <a:xfrm>
            <a:off x="1109345" y="1825625"/>
            <a:ext cx="9973945" cy="4351655"/>
          </a:xfrm>
        </p:spPr>
        <p:txBody>
          <a:bodyPr vert="horz" wrap="square" lIns="91440" tIns="45720" rIns="91440" bIns="45720" anchor="ctr" anchorCtr="0">
            <a:normAutofit lnSpcReduction="20000"/>
          </a:bodyPr>
          <a:p>
            <a:pPr marL="374650" indent="-374650" algn="just" fontAlgn="auto">
              <a:lnSpc>
                <a:spcPct val="150000"/>
              </a:lnSpc>
              <a:buFont typeface="Wingdings" panose="05000000000000000000" charset="0"/>
              <a:buChar char=""/>
            </a:pPr>
            <a:r>
              <a:rPr lang="en-US" altLang="zh-CN" sz="2000" b="1" dirty="0">
                <a:latin typeface="+mn-lt"/>
                <a:ea typeface="+mn-lt"/>
                <a:cs typeface="+mn-lt"/>
                <a:sym typeface="+mn-ea"/>
              </a:rPr>
              <a:t>1</a:t>
            </a:r>
            <a:r>
              <a:rPr lang="zh-CN" altLang="en-US" sz="2000" b="1" dirty="0">
                <a:latin typeface="+mn-lt"/>
                <a:ea typeface="+mn-lt"/>
                <a:cs typeface="+mn-lt"/>
                <a:sym typeface="+mn-ea"/>
              </a:rPr>
              <a:t>、</a:t>
            </a:r>
            <a:r>
              <a:rPr lang="zh-CN" altLang="en-US" sz="2000" b="1" dirty="0">
                <a:solidFill>
                  <a:srgbClr val="0070C0"/>
                </a:solidFill>
                <a:latin typeface="+mn-lt"/>
                <a:ea typeface="+mn-lt"/>
                <a:cs typeface="+mn-lt"/>
                <a:sym typeface="+mn-ea"/>
              </a:rPr>
              <a:t>及时复习。一般记住后，在</a:t>
            </a:r>
            <a:r>
              <a:rPr lang="en-US" altLang="zh-CN" sz="2000" b="1" dirty="0">
                <a:solidFill>
                  <a:srgbClr val="0070C0"/>
                </a:solidFill>
                <a:latin typeface="+mn-lt"/>
                <a:ea typeface="+mn-lt"/>
                <a:cs typeface="+mn-lt"/>
                <a:sym typeface="+mn-ea"/>
              </a:rPr>
              <a:t>5</a:t>
            </a:r>
            <a:r>
              <a:rPr lang="zh-CN" altLang="en-US" sz="2000" b="1" dirty="0">
                <a:solidFill>
                  <a:srgbClr val="0070C0"/>
                </a:solidFill>
                <a:latin typeface="+mn-lt"/>
                <a:ea typeface="+mn-lt"/>
                <a:cs typeface="+mn-lt"/>
                <a:sym typeface="+mn-ea"/>
              </a:rPr>
              <a:t>分钟后重复一遍，</a:t>
            </a:r>
            <a:r>
              <a:rPr lang="en-US" altLang="zh-CN" sz="2000" b="1" dirty="0">
                <a:solidFill>
                  <a:srgbClr val="0070C0"/>
                </a:solidFill>
                <a:latin typeface="+mn-lt"/>
                <a:ea typeface="+mn-lt"/>
                <a:cs typeface="+mn-lt"/>
                <a:sym typeface="+mn-ea"/>
              </a:rPr>
              <a:t>20</a:t>
            </a:r>
            <a:r>
              <a:rPr lang="zh-CN" altLang="en-US" sz="2000" b="1" dirty="0">
                <a:solidFill>
                  <a:srgbClr val="0070C0"/>
                </a:solidFill>
                <a:latin typeface="+mn-lt"/>
                <a:ea typeface="+mn-lt"/>
                <a:cs typeface="+mn-lt"/>
                <a:sym typeface="+mn-ea"/>
              </a:rPr>
              <a:t>分钟后再重复一遍，</a:t>
            </a:r>
            <a:r>
              <a:rPr lang="en-US" altLang="zh-CN" sz="2000" b="1" dirty="0">
                <a:solidFill>
                  <a:srgbClr val="0070C0"/>
                </a:solidFill>
                <a:latin typeface="+mn-lt"/>
                <a:ea typeface="+mn-lt"/>
                <a:cs typeface="+mn-lt"/>
                <a:sym typeface="+mn-ea"/>
              </a:rPr>
              <a:t>1</a:t>
            </a:r>
            <a:r>
              <a:rPr lang="zh-CN" altLang="en-US" sz="2000" b="1" dirty="0">
                <a:solidFill>
                  <a:srgbClr val="0070C0"/>
                </a:solidFill>
                <a:latin typeface="+mn-lt"/>
                <a:ea typeface="+mn-lt"/>
                <a:cs typeface="+mn-lt"/>
                <a:sym typeface="+mn-ea"/>
              </a:rPr>
              <a:t>小时后，</a:t>
            </a:r>
            <a:r>
              <a:rPr lang="en-US" altLang="zh-CN" sz="2000" b="1" dirty="0">
                <a:solidFill>
                  <a:srgbClr val="0070C0"/>
                </a:solidFill>
                <a:latin typeface="+mn-lt"/>
                <a:ea typeface="+mn-lt"/>
                <a:cs typeface="+mn-lt"/>
                <a:sym typeface="+mn-ea"/>
              </a:rPr>
              <a:t>12</a:t>
            </a:r>
            <a:r>
              <a:rPr lang="zh-CN" altLang="en-US" sz="2000" b="1" dirty="0">
                <a:solidFill>
                  <a:srgbClr val="0070C0"/>
                </a:solidFill>
                <a:latin typeface="+mn-lt"/>
                <a:ea typeface="+mn-lt"/>
                <a:cs typeface="+mn-lt"/>
                <a:sym typeface="+mn-ea"/>
              </a:rPr>
              <a:t>小时后，</a:t>
            </a:r>
            <a:r>
              <a:rPr lang="en-US" altLang="zh-CN" sz="2000" b="1" dirty="0">
                <a:solidFill>
                  <a:srgbClr val="0070C0"/>
                </a:solidFill>
                <a:latin typeface="+mn-lt"/>
                <a:ea typeface="+mn-lt"/>
                <a:cs typeface="+mn-lt"/>
                <a:sym typeface="+mn-ea"/>
              </a:rPr>
              <a:t>1</a:t>
            </a:r>
            <a:r>
              <a:rPr lang="zh-CN" altLang="en-US" sz="2000" b="1" dirty="0">
                <a:solidFill>
                  <a:srgbClr val="0070C0"/>
                </a:solidFill>
                <a:latin typeface="+mn-lt"/>
                <a:ea typeface="+mn-lt"/>
                <a:cs typeface="+mn-lt"/>
                <a:sym typeface="+mn-ea"/>
              </a:rPr>
              <a:t>天后，</a:t>
            </a:r>
            <a:r>
              <a:rPr lang="en-US" altLang="zh-CN" sz="2000" b="1" dirty="0">
                <a:solidFill>
                  <a:srgbClr val="0070C0"/>
                </a:solidFill>
                <a:latin typeface="+mn-lt"/>
                <a:ea typeface="+mn-lt"/>
                <a:cs typeface="+mn-lt"/>
                <a:sym typeface="+mn-ea"/>
              </a:rPr>
              <a:t>2</a:t>
            </a:r>
            <a:r>
              <a:rPr lang="zh-CN" altLang="en-US" sz="2000" b="1" dirty="0">
                <a:solidFill>
                  <a:srgbClr val="0070C0"/>
                </a:solidFill>
                <a:latin typeface="+mn-lt"/>
                <a:ea typeface="+mn-lt"/>
                <a:cs typeface="+mn-lt"/>
                <a:sym typeface="+mn-ea"/>
              </a:rPr>
              <a:t>天后，</a:t>
            </a:r>
            <a:r>
              <a:rPr lang="en-US" altLang="zh-CN" sz="2000" b="1" dirty="0">
                <a:solidFill>
                  <a:srgbClr val="0070C0"/>
                </a:solidFill>
                <a:latin typeface="+mn-lt"/>
                <a:ea typeface="+mn-lt"/>
                <a:cs typeface="+mn-lt"/>
                <a:sym typeface="+mn-ea"/>
              </a:rPr>
              <a:t>5</a:t>
            </a:r>
            <a:r>
              <a:rPr lang="zh-CN" altLang="en-US" sz="2000" b="1" dirty="0">
                <a:solidFill>
                  <a:srgbClr val="0070C0"/>
                </a:solidFill>
                <a:latin typeface="+mn-lt"/>
                <a:ea typeface="+mn-lt"/>
                <a:cs typeface="+mn-lt"/>
                <a:sym typeface="+mn-ea"/>
              </a:rPr>
              <a:t>天后，</a:t>
            </a:r>
            <a:r>
              <a:rPr lang="en-US" altLang="zh-CN" sz="2000" b="1" dirty="0">
                <a:solidFill>
                  <a:srgbClr val="0070C0"/>
                </a:solidFill>
                <a:latin typeface="+mn-lt"/>
                <a:ea typeface="+mn-lt"/>
                <a:cs typeface="+mn-lt"/>
                <a:sym typeface="+mn-ea"/>
              </a:rPr>
              <a:t>8</a:t>
            </a:r>
            <a:r>
              <a:rPr lang="zh-CN" altLang="en-US" sz="2000" b="1" dirty="0">
                <a:solidFill>
                  <a:srgbClr val="0070C0"/>
                </a:solidFill>
                <a:latin typeface="+mn-lt"/>
                <a:ea typeface="+mn-lt"/>
                <a:cs typeface="+mn-lt"/>
                <a:sym typeface="+mn-ea"/>
              </a:rPr>
              <a:t>天后，</a:t>
            </a:r>
            <a:r>
              <a:rPr lang="en-US" altLang="zh-CN" sz="2000" b="1" dirty="0">
                <a:solidFill>
                  <a:srgbClr val="0070C0"/>
                </a:solidFill>
                <a:latin typeface="+mn-lt"/>
                <a:ea typeface="+mn-lt"/>
                <a:cs typeface="+mn-lt"/>
                <a:sym typeface="+mn-ea"/>
              </a:rPr>
              <a:t>14</a:t>
            </a:r>
            <a:r>
              <a:rPr lang="zh-CN" altLang="en-US" sz="2000" b="1" dirty="0">
                <a:solidFill>
                  <a:srgbClr val="0070C0"/>
                </a:solidFill>
                <a:latin typeface="+mn-lt"/>
                <a:ea typeface="+mn-lt"/>
                <a:cs typeface="+mn-lt"/>
                <a:sym typeface="+mn-ea"/>
              </a:rPr>
              <a:t>天后就会记得很牢。</a:t>
            </a:r>
            <a:endParaRPr lang="en-US" altLang="zh-CN" sz="2000" b="1" dirty="0">
              <a:solidFill>
                <a:schemeClr val="hlink"/>
              </a:solidFill>
              <a:latin typeface="+mn-lt"/>
              <a:ea typeface="+mn-lt"/>
              <a:cs typeface="+mn-lt"/>
            </a:endParaRPr>
          </a:p>
          <a:p>
            <a:pPr marL="374650" indent="-374650" algn="just" fontAlgn="auto">
              <a:lnSpc>
                <a:spcPct val="150000"/>
              </a:lnSpc>
              <a:buFont typeface="Wingdings" panose="05000000000000000000" charset="0"/>
              <a:buChar char=""/>
            </a:pPr>
            <a:r>
              <a:rPr lang="en-US" altLang="zh-CN" sz="2000" b="1" dirty="0">
                <a:solidFill>
                  <a:schemeClr val="accent2"/>
                </a:solidFill>
                <a:latin typeface="+mn-lt"/>
                <a:ea typeface="+mn-lt"/>
                <a:cs typeface="+mn-lt"/>
                <a:sym typeface="+mn-ea"/>
              </a:rPr>
              <a:t>2</a:t>
            </a:r>
            <a:r>
              <a:rPr lang="zh-CN" altLang="en-US" sz="2000" b="1" dirty="0">
                <a:solidFill>
                  <a:schemeClr val="accent2"/>
                </a:solidFill>
                <a:latin typeface="+mn-lt"/>
                <a:ea typeface="+mn-lt"/>
                <a:cs typeface="+mn-lt"/>
                <a:sym typeface="+mn-ea"/>
              </a:rPr>
              <a:t>、</a:t>
            </a:r>
            <a:r>
              <a:rPr lang="zh-CN" altLang="en-US" sz="2000" b="1" dirty="0">
                <a:solidFill>
                  <a:schemeClr val="folHlink"/>
                </a:solidFill>
                <a:latin typeface="+mn-lt"/>
                <a:ea typeface="+mn-lt"/>
                <a:cs typeface="+mn-lt"/>
                <a:sym typeface="+mn-ea"/>
              </a:rPr>
              <a:t>遗忘的进程不仅受时间因素的制约，也受其他因素的制约。学生最先遗忘的是没有重要意义的、不感兴趣、不需要的材料。不熟悉的比熟悉的遗忘的要早。对材料的理解效果越好，遗忘的也越慢。</a:t>
            </a:r>
            <a:endParaRPr lang="zh-CN" altLang="en-US" sz="2000" b="1" dirty="0">
              <a:solidFill>
                <a:schemeClr val="folHlink"/>
              </a:solidFill>
              <a:latin typeface="+mn-lt"/>
              <a:ea typeface="+mn-lt"/>
              <a:cs typeface="+mn-lt"/>
            </a:endParaRPr>
          </a:p>
          <a:p>
            <a:pPr marL="374650" indent="-374650" algn="just" fontAlgn="auto">
              <a:lnSpc>
                <a:spcPct val="150000"/>
              </a:lnSpc>
              <a:buFont typeface="Wingdings" panose="05000000000000000000" charset="0"/>
              <a:buChar char=""/>
            </a:pPr>
            <a:r>
              <a:rPr lang="en-US" altLang="zh-CN" sz="2000" b="1" dirty="0">
                <a:solidFill>
                  <a:srgbClr val="C00000"/>
                </a:solidFill>
                <a:latin typeface="+mn-lt"/>
                <a:ea typeface="+mn-lt"/>
                <a:cs typeface="+mn-lt"/>
                <a:sym typeface="+mn-ea"/>
              </a:rPr>
              <a:t>3</a:t>
            </a:r>
            <a:r>
              <a:rPr lang="zh-CN" altLang="en-US" sz="2000" b="1" dirty="0">
                <a:solidFill>
                  <a:srgbClr val="C00000"/>
                </a:solidFill>
                <a:latin typeface="+mn-lt"/>
                <a:ea typeface="+mn-lt"/>
                <a:cs typeface="+mn-lt"/>
                <a:sym typeface="+mn-ea"/>
              </a:rPr>
              <a:t>、适当的过度学习。在学习过程中，对一种材料达到一次完全正确地背诵后仍然继续学习，叫做过度学习。</a:t>
            </a:r>
            <a:r>
              <a:rPr lang="en-US" altLang="zh-CN" sz="2000" b="1" dirty="0">
                <a:solidFill>
                  <a:srgbClr val="C00000"/>
                </a:solidFill>
                <a:latin typeface="+mn-lt"/>
                <a:ea typeface="+mn-lt"/>
                <a:cs typeface="+mn-lt"/>
                <a:sym typeface="+mn-ea"/>
              </a:rPr>
              <a:t>150%</a:t>
            </a:r>
            <a:r>
              <a:rPr lang="zh-CN" altLang="en-US" sz="2000" b="1" dirty="0">
                <a:solidFill>
                  <a:srgbClr val="C00000"/>
                </a:solidFill>
                <a:latin typeface="+mn-lt"/>
                <a:ea typeface="+mn-lt"/>
                <a:cs typeface="+mn-lt"/>
                <a:sym typeface="+mn-ea"/>
              </a:rPr>
              <a:t>的过度学习效果最佳。</a:t>
            </a:r>
            <a:endParaRPr lang="zh-CN" altLang="en-US" sz="2000" b="1" i="1" dirty="0">
              <a:solidFill>
                <a:srgbClr val="C00000"/>
              </a:solidFill>
              <a:latin typeface="+mn-lt"/>
              <a:ea typeface="+mn-lt"/>
              <a:cs typeface="+mn-lt"/>
              <a:sym typeface="+mn-ea"/>
            </a:endParaRPr>
          </a:p>
        </p:txBody>
      </p:sp>
      <p:pic>
        <p:nvPicPr>
          <p:cNvPr id="16" name="图形 15"/>
          <p:cNvPicPr>
            <a:picLocks noChangeAspect="1"/>
          </p:cNvPicPr>
          <p:nvPr/>
        </p:nvPicPr>
        <p:blipFill>
          <a:blip r:embed="rId2"/>
          <a:stretch>
            <a:fillRect/>
          </a:stretch>
        </p:blipFill>
        <p:spPr>
          <a:xfrm>
            <a:off x="639389" y="609049"/>
            <a:ext cx="861262" cy="745322"/>
          </a:xfrm>
          <a:prstGeom prst="rect">
            <a:avLst/>
          </a:prstGeom>
          <a:effectLst>
            <a:outerShdw blurRad="25400" dist="25400" dir="8100000" algn="tr" rotWithShape="0">
              <a:prstClr val="black">
                <a:alpha val="40000"/>
              </a:prstClr>
            </a:outerShdw>
          </a:effectLst>
        </p:spPr>
      </p:pic>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椭圆 13"/>
          <p:cNvSpPr/>
          <p:nvPr>
            <p:custDataLst>
              <p:tags r:id="rId1"/>
            </p:custDataLst>
          </p:nvPr>
        </p:nvSpPr>
        <p:spPr>
          <a:xfrm>
            <a:off x="10848390" y="5726097"/>
            <a:ext cx="976543" cy="976543"/>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8" name="任意多边形: 形状 7"/>
          <p:cNvSpPr/>
          <p:nvPr>
            <p:custDataLst>
              <p:tags r:id="rId2"/>
            </p:custDataLst>
          </p:nvPr>
        </p:nvSpPr>
        <p:spPr>
          <a:xfrm>
            <a:off x="0" y="0"/>
            <a:ext cx="2086253" cy="2308195"/>
          </a:xfrm>
          <a:custGeom>
            <a:avLst/>
            <a:gdLst>
              <a:gd name="connsiteX0" fmla="*/ 0 w 2086253"/>
              <a:gd name="connsiteY0" fmla="*/ 0 h 2308195"/>
              <a:gd name="connsiteX1" fmla="*/ 1970371 w 2086253"/>
              <a:gd name="connsiteY1" fmla="*/ 0 h 2308195"/>
              <a:gd name="connsiteX2" fmla="*/ 2010021 w 2086253"/>
              <a:gd name="connsiteY2" fmla="*/ 108330 h 2308195"/>
              <a:gd name="connsiteX3" fmla="*/ 2086253 w 2086253"/>
              <a:gd name="connsiteY3" fmla="*/ 612560 h 2308195"/>
              <a:gd name="connsiteX4" fmla="*/ 390618 w 2086253"/>
              <a:gd name="connsiteY4" fmla="*/ 2308195 h 2308195"/>
              <a:gd name="connsiteX5" fmla="*/ 48889 w 2086253"/>
              <a:gd name="connsiteY5" fmla="*/ 2273746 h 2308195"/>
              <a:gd name="connsiteX6" fmla="*/ 0 w 2086253"/>
              <a:gd name="connsiteY6" fmla="*/ 2261175 h 230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6253" h="2308195">
                <a:moveTo>
                  <a:pt x="0" y="0"/>
                </a:moveTo>
                <a:lnTo>
                  <a:pt x="1970371" y="0"/>
                </a:lnTo>
                <a:lnTo>
                  <a:pt x="2010021" y="108330"/>
                </a:lnTo>
                <a:cubicBezTo>
                  <a:pt x="2059564" y="267616"/>
                  <a:pt x="2086253" y="436971"/>
                  <a:pt x="2086253" y="612560"/>
                </a:cubicBezTo>
                <a:cubicBezTo>
                  <a:pt x="2086253" y="1549033"/>
                  <a:pt x="1327091" y="2308195"/>
                  <a:pt x="390618" y="2308195"/>
                </a:cubicBezTo>
                <a:cubicBezTo>
                  <a:pt x="273559" y="2308195"/>
                  <a:pt x="159270" y="2296333"/>
                  <a:pt x="48889" y="2273746"/>
                </a:cubicBezTo>
                <a:lnTo>
                  <a:pt x="0" y="2261175"/>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5" name="任意多边形: 形状 8"/>
          <p:cNvSpPr/>
          <p:nvPr>
            <p:custDataLst>
              <p:tags r:id="rId3"/>
            </p:custDataLst>
          </p:nvPr>
        </p:nvSpPr>
        <p:spPr>
          <a:xfrm>
            <a:off x="9190227" y="5726097"/>
            <a:ext cx="1982568" cy="1131904"/>
          </a:xfrm>
          <a:custGeom>
            <a:avLst/>
            <a:gdLst>
              <a:gd name="connsiteX0" fmla="*/ 1267288 w 2534576"/>
              <a:gd name="connsiteY0" fmla="*/ 0 h 1447061"/>
              <a:gd name="connsiteX1" fmla="*/ 2534576 w 2534576"/>
              <a:gd name="connsiteY1" fmla="*/ 1267288 h 1447061"/>
              <a:gd name="connsiteX2" fmla="*/ 2528033 w 2534576"/>
              <a:gd name="connsiteY2" fmla="*/ 1396861 h 1447061"/>
              <a:gd name="connsiteX3" fmla="*/ 2520372 w 2534576"/>
              <a:gd name="connsiteY3" fmla="*/ 1447061 h 1447061"/>
              <a:gd name="connsiteX4" fmla="*/ 14205 w 2534576"/>
              <a:gd name="connsiteY4" fmla="*/ 1447061 h 1447061"/>
              <a:gd name="connsiteX5" fmla="*/ 6543 w 2534576"/>
              <a:gd name="connsiteY5" fmla="*/ 1396861 h 1447061"/>
              <a:gd name="connsiteX6" fmla="*/ 0 w 2534576"/>
              <a:gd name="connsiteY6" fmla="*/ 1267288 h 1447061"/>
              <a:gd name="connsiteX7" fmla="*/ 1267288 w 2534576"/>
              <a:gd name="connsiteY7" fmla="*/ 0 h 144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4576" h="1447061">
                <a:moveTo>
                  <a:pt x="1267288" y="0"/>
                </a:moveTo>
                <a:cubicBezTo>
                  <a:pt x="1967192" y="0"/>
                  <a:pt x="2534576" y="567384"/>
                  <a:pt x="2534576" y="1267288"/>
                </a:cubicBezTo>
                <a:cubicBezTo>
                  <a:pt x="2534576" y="1311032"/>
                  <a:pt x="2532360" y="1354259"/>
                  <a:pt x="2528033" y="1396861"/>
                </a:cubicBezTo>
                <a:lnTo>
                  <a:pt x="2520372" y="1447061"/>
                </a:lnTo>
                <a:lnTo>
                  <a:pt x="14205" y="1447061"/>
                </a:lnTo>
                <a:lnTo>
                  <a:pt x="6543" y="1396861"/>
                </a:lnTo>
                <a:cubicBezTo>
                  <a:pt x="2217" y="1354259"/>
                  <a:pt x="0" y="1311032"/>
                  <a:pt x="0" y="1267288"/>
                </a:cubicBezTo>
                <a:cubicBezTo>
                  <a:pt x="0" y="567384"/>
                  <a:pt x="567384" y="0"/>
                  <a:pt x="12672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3" name="椭圆 12"/>
          <p:cNvSpPr/>
          <p:nvPr>
            <p:custDataLst>
              <p:tags r:id="rId4"/>
            </p:custDataLst>
          </p:nvPr>
        </p:nvSpPr>
        <p:spPr>
          <a:xfrm>
            <a:off x="2290445" y="1304290"/>
            <a:ext cx="622935" cy="622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1" name="文本框 10"/>
          <p:cNvSpPr txBox="1"/>
          <p:nvPr>
            <p:custDataLst>
              <p:tags r:id="rId5"/>
            </p:custDataLst>
          </p:nvPr>
        </p:nvSpPr>
        <p:spPr>
          <a:xfrm>
            <a:off x="2362835" y="3336925"/>
            <a:ext cx="8261985" cy="1938655"/>
          </a:xfrm>
          <a:prstGeom prst="rect">
            <a:avLst/>
          </a:prstGeom>
          <a:noFill/>
        </p:spPr>
        <p:txBody>
          <a:bodyPr wrap="square" rtlCol="0">
            <a:normAutofit/>
          </a:bodyPr>
          <a:p>
            <a:pPr marL="355600" lvl="0" indent="-355600" algn="l" fontAlgn="ctr">
              <a:lnSpc>
                <a:spcPct val="150000"/>
              </a:lnSpc>
              <a:spcBef>
                <a:spcPts val="0"/>
              </a:spcBef>
              <a:spcAft>
                <a:spcPts val="800"/>
              </a:spcAft>
              <a:buSzPct val="100000"/>
              <a:buFont typeface="Wingdings" panose="05000000000000000000" charset="0"/>
              <a:buChar char="l"/>
            </a:pPr>
            <a:r>
              <a:rPr kumimoji="0" lang="zh-CN" altLang="en-US" sz="2000" b="0" i="0" kern="1200" cap="none" spc="120" normalizeH="0" noProof="0" dirty="0">
                <a:ln>
                  <a:noFill/>
                </a:ln>
                <a:effectLst/>
                <a:latin typeface="Arial" panose="020B0604020202020204" pitchFamily="34" charset="0"/>
                <a:ea typeface="微软雅黑" panose="020B0503020204020204" charset="-122"/>
                <a:cs typeface="+mn-cs"/>
                <a:sym typeface="Wingdings" panose="05000000000000000000" pitchFamily="2" charset="2"/>
              </a:rPr>
              <a:t>回忆是人脑对过去经验的提取过程。它包含着对过去经验的搜寻和判定。回忆也是识记、保持的结果和表现，是记忆的最终目的。回忆有两种不同水平：</a:t>
            </a:r>
            <a:r>
              <a:rPr kumimoji="0" lang="zh-CN" altLang="en-US" sz="2000" b="1" i="0" kern="1200" cap="none" spc="120" normalizeH="0" noProof="0" dirty="0">
                <a:ln>
                  <a:noFill/>
                </a:ln>
                <a:solidFill>
                  <a:srgbClr val="C00000"/>
                </a:solidFill>
                <a:effectLst/>
                <a:ea typeface="+mn-lt"/>
                <a:cs typeface="+mn-cs"/>
                <a:sym typeface="Wingdings" panose="05000000000000000000" pitchFamily="2" charset="2"/>
              </a:rPr>
              <a:t>再认</a:t>
            </a:r>
            <a:r>
              <a:rPr kumimoji="0" lang="zh-CN" altLang="en-US" sz="2000" b="0" i="0" kern="1200" cap="none" spc="120" normalizeH="0" noProof="0" dirty="0">
                <a:ln>
                  <a:noFill/>
                </a:ln>
                <a:effectLst/>
                <a:latin typeface="Arial" panose="020B0604020202020204" pitchFamily="34" charset="0"/>
                <a:ea typeface="微软雅黑" panose="020B0503020204020204" charset="-122"/>
                <a:cs typeface="+mn-cs"/>
                <a:sym typeface="Wingdings" panose="05000000000000000000" pitchFamily="2" charset="2"/>
              </a:rPr>
              <a:t>和</a:t>
            </a:r>
            <a:r>
              <a:rPr kumimoji="0" lang="zh-CN" altLang="en-US" sz="2000" b="1" i="0" kern="1200" cap="none" spc="120" normalizeH="0" noProof="0" dirty="0">
                <a:ln>
                  <a:noFill/>
                </a:ln>
                <a:solidFill>
                  <a:srgbClr val="C00000"/>
                </a:solidFill>
                <a:effectLst/>
                <a:ea typeface="+mn-lt"/>
                <a:cs typeface="+mn-cs"/>
                <a:sym typeface="Wingdings" panose="05000000000000000000" pitchFamily="2" charset="2"/>
              </a:rPr>
              <a:t>再现</a:t>
            </a:r>
            <a:r>
              <a:rPr kumimoji="0" lang="zh-CN" altLang="en-US" sz="2000" b="0" i="0" kern="1200" cap="none" spc="120" normalizeH="0" noProof="0" dirty="0">
                <a:ln>
                  <a:noFill/>
                </a:ln>
                <a:effectLst/>
                <a:latin typeface="Arial" panose="020B0604020202020204" pitchFamily="34" charset="0"/>
                <a:ea typeface="微软雅黑" panose="020B0503020204020204" charset="-122"/>
                <a:cs typeface="+mn-cs"/>
                <a:sym typeface="Wingdings" panose="05000000000000000000" pitchFamily="2" charset="2"/>
              </a:rPr>
              <a:t>。</a:t>
            </a:r>
            <a:endParaRPr kumimoji="0" lang="zh-CN" altLang="en-US" sz="2000" b="0" i="0" kern="1200" cap="none" spc="120" normalizeH="0" noProof="0" dirty="0">
              <a:ln>
                <a:noFill/>
              </a:ln>
              <a:effectLst/>
              <a:latin typeface="Arial" panose="020B0604020202020204" pitchFamily="34" charset="0"/>
              <a:ea typeface="微软雅黑" panose="020B0503020204020204" charset="-122"/>
              <a:cs typeface="+mn-cs"/>
              <a:sym typeface="Wingdings" panose="05000000000000000000" pitchFamily="2" charset="2"/>
            </a:endParaRPr>
          </a:p>
        </p:txBody>
      </p:sp>
      <p:sp>
        <p:nvSpPr>
          <p:cNvPr id="12" name="文本框 11"/>
          <p:cNvSpPr txBox="1"/>
          <p:nvPr>
            <p:custDataLst>
              <p:tags r:id="rId6"/>
            </p:custDataLst>
          </p:nvPr>
        </p:nvSpPr>
        <p:spPr>
          <a:xfrm>
            <a:off x="2362896" y="2377730"/>
            <a:ext cx="7985700" cy="789940"/>
          </a:xfrm>
          <a:prstGeom prst="rect">
            <a:avLst/>
          </a:prstGeom>
          <a:noFill/>
        </p:spPr>
        <p:txBody>
          <a:bodyPr wrap="square" rtlCol="0" anchor="b" anchorCtr="0">
            <a:normAutofit/>
          </a:bodyPr>
          <a:p>
            <a:pPr marL="0" marR="0" lvl="0" indent="0" algn="l" defTabSz="914400" rtl="0" eaLnBrk="1" fontAlgn="auto" latinLnBrk="0" hangingPunct="1">
              <a:lnSpc>
                <a:spcPct val="100000"/>
              </a:lnSpc>
              <a:spcBef>
                <a:spcPts val="0"/>
              </a:spcBef>
              <a:spcAft>
                <a:spcPts val="0"/>
              </a:spcAft>
              <a:buSzPct val="100000"/>
              <a:buFontTx/>
              <a:buNone/>
            </a:pPr>
            <a:r>
              <a:rPr kumimoji="0" lang="zh-CN" altLang="en-US" sz="4200" b="1" i="0" kern="1200" cap="none" spc="260" normalizeH="0" dirty="0">
                <a:solidFill>
                  <a:schemeClr val="accent1">
                    <a:lumMod val="25000"/>
                  </a:schemeClr>
                </a:solidFill>
                <a:latin typeface="Arial" panose="020B0604020202020204" pitchFamily="34" charset="0"/>
                <a:ea typeface="微软雅黑" panose="020B0503020204020204" charset="-122"/>
                <a:cs typeface="+mn-cs"/>
              </a:rPr>
              <a:t>三、回忆</a:t>
            </a:r>
            <a:endParaRPr kumimoji="0" lang="zh-CN" altLang="en-US" sz="4200" b="1" i="0" kern="1200" cap="none" spc="260" normalizeH="0" dirty="0">
              <a:solidFill>
                <a:schemeClr val="accent1">
                  <a:lumMod val="25000"/>
                </a:schemeClr>
              </a:solidFill>
              <a:latin typeface="Arial" panose="020B0604020202020204" pitchFamily="34" charset="0"/>
              <a:ea typeface="微软雅黑" panose="020B0503020204020204" charset="-122"/>
              <a:cs typeface="+mn-cs"/>
            </a:endParaRPr>
          </a:p>
        </p:txBody>
      </p:sp>
      <p:pic>
        <p:nvPicPr>
          <p:cNvPr id="16" name="图形 15"/>
          <p:cNvPicPr>
            <a:picLocks noChangeAspect="1"/>
          </p:cNvPicPr>
          <p:nvPr/>
        </p:nvPicPr>
        <p:blipFill>
          <a:blip r:embed="rId7"/>
          <a:stretch>
            <a:fillRect/>
          </a:stretch>
        </p:blipFill>
        <p:spPr>
          <a:xfrm>
            <a:off x="1501719" y="2377524"/>
            <a:ext cx="861262" cy="745322"/>
          </a:xfrm>
          <a:prstGeom prst="rect">
            <a:avLst/>
          </a:prstGeom>
          <a:effectLst>
            <a:outerShdw blurRad="25400" dist="25400" dir="8100000" algn="tr" rotWithShape="0">
              <a:prstClr val="black">
                <a:alpha val="40000"/>
              </a:prstClr>
            </a:outerShdw>
          </a:effectLst>
        </p:spPr>
      </p:pic>
    </p:spTree>
    <p:custDataLst>
      <p:tags r:id="rId8"/>
    </p:custData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1395730" y="550228"/>
            <a:ext cx="10111740" cy="771525"/>
          </a:xfrm>
          <a:prstGeom prst="rect">
            <a:avLst/>
          </a:prstGeom>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fontAlgn="auto">
              <a:lnSpc>
                <a:spcPct val="100000"/>
              </a:lnSpc>
              <a:spcBef>
                <a:spcPts val="0"/>
              </a:spcBef>
              <a:spcAft>
                <a:spcPts val="0"/>
              </a:spcAft>
              <a:buSzPct val="100000"/>
            </a:pPr>
            <a:r>
              <a:rPr lang="zh-CN" altLang="en-US" sz="3600" b="1" spc="260" dirty="0">
                <a:solidFill>
                  <a:schemeClr val="accent1">
                    <a:lumMod val="25000"/>
                  </a:schemeClr>
                </a:solidFill>
                <a:latin typeface="Arial" panose="020B0604020202020204" pitchFamily="34" charset="0"/>
                <a:ea typeface="微软雅黑" panose="020B0503020204020204" charset="-122"/>
              </a:rPr>
              <a:t>再认</a:t>
            </a:r>
            <a:endParaRPr lang="zh-CN" altLang="en-US" sz="3600" b="1" spc="260" dirty="0">
              <a:solidFill>
                <a:schemeClr val="accent1">
                  <a:lumMod val="25000"/>
                </a:schemeClr>
              </a:solidFill>
              <a:latin typeface="Arial" panose="020B0604020202020204" pitchFamily="34" charset="0"/>
              <a:ea typeface="微软雅黑" panose="020B0503020204020204" charset="-122"/>
            </a:endParaRPr>
          </a:p>
        </p:txBody>
      </p:sp>
      <p:sp>
        <p:nvSpPr>
          <p:cNvPr id="5" name="矩形 4"/>
          <p:cNvSpPr/>
          <p:nvPr>
            <p:custDataLst>
              <p:tags r:id="rId2"/>
            </p:custDataLst>
          </p:nvPr>
        </p:nvSpPr>
        <p:spPr>
          <a:xfrm>
            <a:off x="1040037" y="2028465"/>
            <a:ext cx="10111926" cy="3923879"/>
          </a:xfrm>
          <a:prstGeom prst="rect">
            <a:avLst/>
          </a:prstGeom>
        </p:spPr>
        <p:txBody>
          <a:bodyPr lIns="91440" tIns="45720" rIns="91440" bIns="4572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650240" algn="just" fontAlgn="auto">
              <a:lnSpc>
                <a:spcPct val="150000"/>
              </a:lnSpc>
              <a:spcBef>
                <a:spcPts val="0"/>
              </a:spcBef>
              <a:spcAft>
                <a:spcPts val="800"/>
              </a:spcAft>
              <a:buSzPct val="100000"/>
              <a:buNone/>
              <a:extLst>
                <a:ext uri="{35155182-B16C-46BC-9424-99874614C6A1}">
                  <wpsdc:indentchars xmlns:wpsdc="http://www.wps.cn/officeDocument/2017/drawingmlCustomData" val="200" checksum="3948587904"/>
                </a:ext>
              </a:extLst>
            </a:pPr>
            <a:r>
              <a:rPr lang="zh-CN" altLang="en-US" sz="2400" spc="160" dirty="0">
                <a:solidFill>
                  <a:schemeClr val="tx1">
                    <a:lumMod val="85000"/>
                    <a:lumOff val="15000"/>
                  </a:schemeClr>
                </a:solidFill>
                <a:ea typeface="+mn-lt"/>
              </a:rPr>
              <a:t>再认是指过去经历过的事物重新接触时能够识别它。这个识别过程是直接对出现在面前的目标加以确认，用不着在记忆中搜寻，因此，再认是一种低水平的回忆过程。</a:t>
            </a:r>
            <a:endParaRPr lang="zh-CN" altLang="en-US" sz="2400" spc="160" dirty="0">
              <a:solidFill>
                <a:schemeClr val="tx1">
                  <a:lumMod val="85000"/>
                  <a:lumOff val="15000"/>
                </a:schemeClr>
              </a:solidFill>
              <a:ea typeface="+mn-lt"/>
            </a:endParaRPr>
          </a:p>
          <a:p>
            <a:pPr marL="0" lvl="0" indent="650240" algn="just" fontAlgn="auto">
              <a:lnSpc>
                <a:spcPct val="150000"/>
              </a:lnSpc>
              <a:spcBef>
                <a:spcPts val="0"/>
              </a:spcBef>
              <a:spcAft>
                <a:spcPts val="800"/>
              </a:spcAft>
              <a:buSzPct val="100000"/>
              <a:buNone/>
              <a:extLst>
                <a:ext uri="{35155182-B16C-46BC-9424-99874614C6A1}">
                  <wpsdc:indentchars xmlns:wpsdc="http://www.wps.cn/officeDocument/2017/drawingmlCustomData" val="200" checksum="3948587904"/>
                </a:ext>
              </a:extLst>
            </a:pPr>
            <a:r>
              <a:rPr lang="zh-CN" altLang="en-US" sz="2400" spc="160" dirty="0">
                <a:solidFill>
                  <a:schemeClr val="tx1">
                    <a:lumMod val="85000"/>
                    <a:lumOff val="15000"/>
                  </a:schemeClr>
                </a:solidFill>
                <a:ea typeface="+mn-lt"/>
              </a:rPr>
              <a:t>人们对事物再认的精确水平和速度取决于两个条件：</a:t>
            </a:r>
            <a:endParaRPr lang="zh-CN" altLang="en-US" sz="2400" spc="160" dirty="0">
              <a:solidFill>
                <a:schemeClr val="tx1">
                  <a:lumMod val="85000"/>
                  <a:lumOff val="15000"/>
                </a:schemeClr>
              </a:solidFill>
              <a:ea typeface="+mn-lt"/>
            </a:endParaRPr>
          </a:p>
          <a:p>
            <a:pPr marL="787400" lvl="1" indent="-381000" algn="l" fontAlgn="ctr">
              <a:lnSpc>
                <a:spcPct val="150000"/>
              </a:lnSpc>
              <a:spcBef>
                <a:spcPts val="0"/>
              </a:spcBef>
              <a:spcAft>
                <a:spcPts val="800"/>
              </a:spcAft>
              <a:buSzPct val="100000"/>
              <a:buFont typeface="Arial" panose="020B0604020202020204" pitchFamily="34" charset="0"/>
              <a:buChar char="○"/>
            </a:pPr>
            <a:r>
              <a:rPr lang="zh-CN" altLang="en-US" sz="2200" spc="140" dirty="0">
                <a:ea typeface="+mn-lt"/>
              </a:rPr>
              <a:t>一是识记的</a:t>
            </a:r>
            <a:r>
              <a:rPr lang="zh-CN" altLang="en-US" sz="2200" spc="140" dirty="0">
                <a:solidFill>
                  <a:srgbClr val="FF0000"/>
                </a:solidFill>
                <a:ea typeface="+mn-lt"/>
              </a:rPr>
              <a:t>巩固程度</a:t>
            </a:r>
            <a:r>
              <a:rPr lang="zh-CN" altLang="en-US" sz="2200" spc="140" dirty="0">
                <a:ea typeface="+mn-lt"/>
              </a:rPr>
              <a:t>；</a:t>
            </a:r>
            <a:endParaRPr lang="zh-CN" altLang="en-US" sz="2200" spc="140" dirty="0">
              <a:ea typeface="+mn-lt"/>
            </a:endParaRPr>
          </a:p>
          <a:p>
            <a:pPr marL="787400" lvl="1" indent="-381000" algn="l" fontAlgn="ctr">
              <a:lnSpc>
                <a:spcPct val="150000"/>
              </a:lnSpc>
              <a:spcBef>
                <a:spcPts val="0"/>
              </a:spcBef>
              <a:spcAft>
                <a:spcPts val="800"/>
              </a:spcAft>
              <a:buSzPct val="100000"/>
              <a:buFont typeface="Arial" panose="020B0604020202020204" pitchFamily="34" charset="0"/>
              <a:buChar char="○"/>
            </a:pPr>
            <a:r>
              <a:rPr lang="zh-CN" altLang="en-US" sz="2200" spc="140" dirty="0">
                <a:ea typeface="+mn-lt"/>
              </a:rPr>
              <a:t>二是当前呈现的事物同经历过的事物及环境条件相类似的程度。</a:t>
            </a:r>
            <a:endParaRPr lang="zh-CN" altLang="en-US" sz="2200" spc="140" dirty="0">
              <a:ea typeface="+mn-lt"/>
            </a:endParaRPr>
          </a:p>
        </p:txBody>
      </p:sp>
      <p:grpSp>
        <p:nvGrpSpPr>
          <p:cNvPr id="6" name="组合 5"/>
          <p:cNvGrpSpPr/>
          <p:nvPr>
            <p:custDataLst>
              <p:tags r:id="rId3"/>
            </p:custDataLst>
          </p:nvPr>
        </p:nvGrpSpPr>
        <p:grpSpPr>
          <a:xfrm>
            <a:off x="0" y="0"/>
            <a:ext cx="12192000" cy="289367"/>
            <a:chOff x="0" y="0"/>
            <a:chExt cx="12192000" cy="289367"/>
          </a:xfrm>
        </p:grpSpPr>
        <p:sp>
          <p:nvSpPr>
            <p:cNvPr id="11" name="矩形 10"/>
            <p:cNvSpPr/>
            <p:nvPr>
              <p:custDataLst>
                <p:tags r:id="rId4"/>
              </p:custDataLst>
            </p:nvPr>
          </p:nvSpPr>
          <p:spPr>
            <a:xfrm>
              <a:off x="0" y="0"/>
              <a:ext cx="2429381" cy="2893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矩形 11"/>
            <p:cNvSpPr/>
            <p:nvPr>
              <p:custDataLst>
                <p:tags r:id="rId5"/>
              </p:custDataLst>
            </p:nvPr>
          </p:nvSpPr>
          <p:spPr>
            <a:xfrm>
              <a:off x="2427955" y="0"/>
              <a:ext cx="2429381" cy="2893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6"/>
              </p:custDataLst>
            </p:nvPr>
          </p:nvSpPr>
          <p:spPr>
            <a:xfrm>
              <a:off x="4853940" y="0"/>
              <a:ext cx="2480725" cy="2893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7"/>
              </p:custDataLst>
            </p:nvPr>
          </p:nvSpPr>
          <p:spPr>
            <a:xfrm>
              <a:off x="7334665" y="0"/>
              <a:ext cx="2429381" cy="2893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矩形 14"/>
            <p:cNvSpPr/>
            <p:nvPr>
              <p:custDataLst>
                <p:tags r:id="rId8"/>
              </p:custDataLst>
            </p:nvPr>
          </p:nvSpPr>
          <p:spPr>
            <a:xfrm>
              <a:off x="9762619" y="0"/>
              <a:ext cx="2429381" cy="2893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grpSp>
      <p:grpSp>
        <p:nvGrpSpPr>
          <p:cNvPr id="7" name="组合 6"/>
          <p:cNvGrpSpPr/>
          <p:nvPr>
            <p:custDataLst>
              <p:tags r:id="rId9"/>
            </p:custDataLst>
          </p:nvPr>
        </p:nvGrpSpPr>
        <p:grpSpPr>
          <a:xfrm>
            <a:off x="0" y="6568633"/>
            <a:ext cx="12192000" cy="289367"/>
            <a:chOff x="0" y="6568633"/>
            <a:chExt cx="12192000" cy="289367"/>
          </a:xfrm>
        </p:grpSpPr>
        <p:sp>
          <p:nvSpPr>
            <p:cNvPr id="8" name="矩形 7"/>
            <p:cNvSpPr/>
            <p:nvPr>
              <p:custDataLst>
                <p:tags r:id="rId10"/>
              </p:custDataLst>
            </p:nvPr>
          </p:nvSpPr>
          <p:spPr>
            <a:xfrm>
              <a:off x="0" y="6568633"/>
              <a:ext cx="2429381" cy="2893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11"/>
              </p:custDataLst>
            </p:nvPr>
          </p:nvSpPr>
          <p:spPr>
            <a:xfrm>
              <a:off x="2427955" y="6568633"/>
              <a:ext cx="2429381" cy="2893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12"/>
              </p:custDataLst>
            </p:nvPr>
          </p:nvSpPr>
          <p:spPr>
            <a:xfrm>
              <a:off x="4853940" y="6568633"/>
              <a:ext cx="2480725" cy="2893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矩形 16"/>
            <p:cNvSpPr/>
            <p:nvPr>
              <p:custDataLst>
                <p:tags r:id="rId13"/>
              </p:custDataLst>
            </p:nvPr>
          </p:nvSpPr>
          <p:spPr>
            <a:xfrm>
              <a:off x="7334665" y="6568633"/>
              <a:ext cx="2429381" cy="2893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矩形 17"/>
            <p:cNvSpPr/>
            <p:nvPr>
              <p:custDataLst>
                <p:tags r:id="rId14"/>
              </p:custDataLst>
            </p:nvPr>
          </p:nvSpPr>
          <p:spPr>
            <a:xfrm>
              <a:off x="9762619" y="6568633"/>
              <a:ext cx="2429381" cy="2893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grpSp>
      <p:pic>
        <p:nvPicPr>
          <p:cNvPr id="2" name="图形 15"/>
          <p:cNvPicPr>
            <a:picLocks noChangeAspect="1"/>
          </p:cNvPicPr>
          <p:nvPr/>
        </p:nvPicPr>
        <p:blipFill>
          <a:blip r:embed="rId15"/>
          <a:stretch>
            <a:fillRect/>
          </a:stretch>
        </p:blipFill>
        <p:spPr>
          <a:xfrm>
            <a:off x="639389" y="609049"/>
            <a:ext cx="756000" cy="654230"/>
          </a:xfrm>
          <a:prstGeom prst="rect">
            <a:avLst/>
          </a:prstGeom>
          <a:effectLst>
            <a:outerShdw blurRad="25400" dist="25400" dir="8100000" algn="tr" rotWithShape="0">
              <a:prstClr val="black">
                <a:alpha val="40000"/>
              </a:prstClr>
            </a:outerShdw>
          </a:effectLst>
        </p:spPr>
      </p:pic>
    </p:spTree>
    <p:custDataLst>
      <p:tags r:id="rId16"/>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1395730" y="550228"/>
            <a:ext cx="10111740" cy="771525"/>
          </a:xfrm>
          <a:prstGeom prst="rect">
            <a:avLst/>
          </a:prstGeom>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fontAlgn="auto">
              <a:lnSpc>
                <a:spcPct val="100000"/>
              </a:lnSpc>
              <a:spcBef>
                <a:spcPts val="0"/>
              </a:spcBef>
              <a:spcAft>
                <a:spcPts val="0"/>
              </a:spcAft>
              <a:buSzPct val="100000"/>
            </a:pPr>
            <a:r>
              <a:rPr lang="zh-CN" altLang="en-US" sz="3600" b="1" spc="260" dirty="0">
                <a:solidFill>
                  <a:schemeClr val="accent1">
                    <a:lumMod val="25000"/>
                  </a:schemeClr>
                </a:solidFill>
                <a:latin typeface="Arial" panose="020B0604020202020204" pitchFamily="34" charset="0"/>
                <a:ea typeface="微软雅黑" panose="020B0503020204020204" charset="-122"/>
              </a:rPr>
              <a:t>再现</a:t>
            </a:r>
            <a:endParaRPr lang="zh-CN" altLang="en-US" sz="3600" b="1" spc="260" dirty="0">
              <a:solidFill>
                <a:schemeClr val="accent1">
                  <a:lumMod val="25000"/>
                </a:schemeClr>
              </a:solidFill>
              <a:latin typeface="Arial" panose="020B0604020202020204" pitchFamily="34" charset="0"/>
              <a:ea typeface="微软雅黑" panose="020B0503020204020204" charset="-122"/>
            </a:endParaRPr>
          </a:p>
        </p:txBody>
      </p:sp>
      <p:sp>
        <p:nvSpPr>
          <p:cNvPr id="5" name="矩形 4"/>
          <p:cNvSpPr/>
          <p:nvPr>
            <p:custDataLst>
              <p:tags r:id="rId2"/>
            </p:custDataLst>
          </p:nvPr>
        </p:nvSpPr>
        <p:spPr>
          <a:xfrm>
            <a:off x="955675" y="2017395"/>
            <a:ext cx="10281285" cy="3923665"/>
          </a:xfrm>
          <a:prstGeom prst="rect">
            <a:avLst/>
          </a:prstGeom>
        </p:spPr>
        <p:txBody>
          <a:bodyPr lIns="91440" tIns="45720" rIns="91440" bIns="45720">
            <a:normAutofit fontScale="9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599440" algn="just" fontAlgn="auto">
              <a:lnSpc>
                <a:spcPct val="120000"/>
              </a:lnSpc>
              <a:spcBef>
                <a:spcPts val="0"/>
              </a:spcBef>
              <a:spcAft>
                <a:spcPts val="800"/>
              </a:spcAft>
              <a:buSzPct val="100000"/>
              <a:buNone/>
              <a:extLst>
                <a:ext uri="{35155182-B16C-46BC-9424-99874614C6A1}">
                  <wpsdc:indentchars xmlns:wpsdc="http://www.wps.cn/officeDocument/2017/drawingmlCustomData" val="200" checksum="408292521"/>
                </a:ext>
              </a:extLst>
            </a:pPr>
            <a:r>
              <a:rPr lang="zh-CN" altLang="en-US" sz="2400" spc="160" dirty="0">
                <a:solidFill>
                  <a:schemeClr val="tx1">
                    <a:lumMod val="85000"/>
                    <a:lumOff val="15000"/>
                  </a:schemeClr>
                </a:solidFill>
                <a:latin typeface="Arial" panose="020B0604020202020204" pitchFamily="34" charset="0"/>
                <a:ea typeface="微软雅黑" panose="020B0503020204020204" charset="-122"/>
              </a:rPr>
              <a:t>再现指过去经验的重现。这个过程是过去经历过的事物不在面前时能在脑海中出现并加以确认，因此，再现是一种较高水平的回忆。</a:t>
            </a:r>
            <a:endParaRPr lang="zh-CN" altLang="en-US" sz="2400" spc="160" dirty="0">
              <a:solidFill>
                <a:schemeClr val="tx1">
                  <a:lumMod val="85000"/>
                  <a:lumOff val="15000"/>
                </a:schemeClr>
              </a:solidFill>
              <a:latin typeface="Arial" panose="020B0604020202020204" pitchFamily="34" charset="0"/>
              <a:ea typeface="微软雅黑" panose="020B0503020204020204" charset="-122"/>
            </a:endParaRPr>
          </a:p>
          <a:p>
            <a:pPr marL="0" lvl="0" indent="599440" algn="just" fontAlgn="auto">
              <a:lnSpc>
                <a:spcPct val="120000"/>
              </a:lnSpc>
              <a:spcBef>
                <a:spcPts val="0"/>
              </a:spcBef>
              <a:spcAft>
                <a:spcPts val="800"/>
              </a:spcAft>
              <a:buSzPct val="100000"/>
              <a:buNone/>
              <a:extLst>
                <a:ext uri="{35155182-B16C-46BC-9424-99874614C6A1}">
                  <wpsdc:indentchars xmlns:wpsdc="http://www.wps.cn/officeDocument/2017/drawingmlCustomData" val="200" checksum="408292521"/>
                </a:ext>
              </a:extLst>
            </a:pPr>
            <a:r>
              <a:rPr lang="zh-CN" altLang="en-US" sz="2400" spc="160" dirty="0">
                <a:solidFill>
                  <a:schemeClr val="tx1">
                    <a:lumMod val="85000"/>
                    <a:lumOff val="15000"/>
                  </a:schemeClr>
                </a:solidFill>
                <a:latin typeface="Arial" panose="020B0604020202020204" pitchFamily="34" charset="0"/>
                <a:ea typeface="微软雅黑" panose="020B0503020204020204" charset="-122"/>
              </a:rPr>
              <a:t>根据再现是否有预定的目的，可以把再现分为无意再现和有意再现。</a:t>
            </a:r>
            <a:endParaRPr lang="zh-CN" altLang="en-US" sz="2400" spc="160" dirty="0">
              <a:solidFill>
                <a:schemeClr val="tx1">
                  <a:lumMod val="85000"/>
                  <a:lumOff val="15000"/>
                </a:schemeClr>
              </a:solidFill>
              <a:latin typeface="Arial" panose="020B0604020202020204" pitchFamily="34" charset="0"/>
              <a:ea typeface="微软雅黑" panose="020B0503020204020204" charset="-122"/>
            </a:endParaRPr>
          </a:p>
          <a:p>
            <a:pPr marL="787400" lvl="1" indent="-381000" algn="l" fontAlgn="ctr">
              <a:lnSpc>
                <a:spcPct val="120000"/>
              </a:lnSpc>
              <a:spcBef>
                <a:spcPts val="0"/>
              </a:spcBef>
              <a:spcAft>
                <a:spcPts val="800"/>
              </a:spcAft>
              <a:buSzPct val="100000"/>
              <a:buFont typeface="Arial" panose="020B0604020202020204" pitchFamily="34" charset="0"/>
              <a:buChar char="○"/>
            </a:pPr>
            <a:r>
              <a:rPr lang="zh-CN" altLang="en-US" sz="2200" spc="140" dirty="0">
                <a:solidFill>
                  <a:srgbClr val="FF0000"/>
                </a:solidFill>
              </a:rPr>
              <a:t>无意再现</a:t>
            </a:r>
            <a:r>
              <a:rPr lang="zh-CN" altLang="en-US" sz="2200" spc="140" dirty="0"/>
              <a:t>是没有预定的目的，也不需要意志努力，只是在一定的情景下自然而然想起某些旧经验的过程，如“触景生情”。</a:t>
            </a:r>
            <a:endParaRPr lang="zh-CN" altLang="en-US" sz="2200" spc="140" dirty="0"/>
          </a:p>
          <a:p>
            <a:pPr marL="787400" lvl="1" indent="-381000" algn="l" fontAlgn="ctr">
              <a:lnSpc>
                <a:spcPct val="120000"/>
              </a:lnSpc>
              <a:spcBef>
                <a:spcPts val="0"/>
              </a:spcBef>
              <a:spcAft>
                <a:spcPts val="800"/>
              </a:spcAft>
              <a:buSzPct val="100000"/>
              <a:buFont typeface="Arial" panose="020B0604020202020204" pitchFamily="34" charset="0"/>
              <a:buChar char="○"/>
            </a:pPr>
            <a:r>
              <a:rPr lang="zh-CN" altLang="en-US" sz="2200" spc="140" dirty="0">
                <a:solidFill>
                  <a:srgbClr val="FF0000"/>
                </a:solidFill>
              </a:rPr>
              <a:t>有意再现</a:t>
            </a:r>
            <a:r>
              <a:rPr lang="zh-CN" altLang="en-US" sz="2200" spc="140" dirty="0"/>
              <a:t>是根据某种任务，自觉地去再现以往的某种经验的过程。如学生考试时回忆学过的相应知识。有时再现不容易，需要较大的意志努力才能实现，这种再现叫追忆。学生善于追忆是一种良好的回忆品质，对学习具有重要意义。</a:t>
            </a:r>
            <a:endParaRPr lang="zh-CN" altLang="en-US" sz="2200" spc="140" dirty="0"/>
          </a:p>
        </p:txBody>
      </p:sp>
      <p:grpSp>
        <p:nvGrpSpPr>
          <p:cNvPr id="6" name="组合 5"/>
          <p:cNvGrpSpPr/>
          <p:nvPr>
            <p:custDataLst>
              <p:tags r:id="rId3"/>
            </p:custDataLst>
          </p:nvPr>
        </p:nvGrpSpPr>
        <p:grpSpPr>
          <a:xfrm>
            <a:off x="0" y="0"/>
            <a:ext cx="12192000" cy="289367"/>
            <a:chOff x="0" y="0"/>
            <a:chExt cx="12192000" cy="289367"/>
          </a:xfrm>
        </p:grpSpPr>
        <p:sp>
          <p:nvSpPr>
            <p:cNvPr id="11" name="矩形 10"/>
            <p:cNvSpPr/>
            <p:nvPr>
              <p:custDataLst>
                <p:tags r:id="rId4"/>
              </p:custDataLst>
            </p:nvPr>
          </p:nvSpPr>
          <p:spPr>
            <a:xfrm>
              <a:off x="0" y="0"/>
              <a:ext cx="2429381" cy="2893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矩形 11"/>
            <p:cNvSpPr/>
            <p:nvPr>
              <p:custDataLst>
                <p:tags r:id="rId5"/>
              </p:custDataLst>
            </p:nvPr>
          </p:nvSpPr>
          <p:spPr>
            <a:xfrm>
              <a:off x="2427955" y="0"/>
              <a:ext cx="2429381" cy="2893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6"/>
              </p:custDataLst>
            </p:nvPr>
          </p:nvSpPr>
          <p:spPr>
            <a:xfrm>
              <a:off x="4853940" y="0"/>
              <a:ext cx="2480725" cy="2893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7"/>
              </p:custDataLst>
            </p:nvPr>
          </p:nvSpPr>
          <p:spPr>
            <a:xfrm>
              <a:off x="7334665" y="0"/>
              <a:ext cx="2429381" cy="2893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矩形 14"/>
            <p:cNvSpPr/>
            <p:nvPr>
              <p:custDataLst>
                <p:tags r:id="rId8"/>
              </p:custDataLst>
            </p:nvPr>
          </p:nvSpPr>
          <p:spPr>
            <a:xfrm>
              <a:off x="9762619" y="0"/>
              <a:ext cx="2429381" cy="2893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grpSp>
      <p:grpSp>
        <p:nvGrpSpPr>
          <p:cNvPr id="7" name="组合 6"/>
          <p:cNvGrpSpPr/>
          <p:nvPr>
            <p:custDataLst>
              <p:tags r:id="rId9"/>
            </p:custDataLst>
          </p:nvPr>
        </p:nvGrpSpPr>
        <p:grpSpPr>
          <a:xfrm>
            <a:off x="0" y="6568633"/>
            <a:ext cx="12192000" cy="289367"/>
            <a:chOff x="0" y="6568633"/>
            <a:chExt cx="12192000" cy="289367"/>
          </a:xfrm>
        </p:grpSpPr>
        <p:sp>
          <p:nvSpPr>
            <p:cNvPr id="8" name="矩形 7"/>
            <p:cNvSpPr/>
            <p:nvPr>
              <p:custDataLst>
                <p:tags r:id="rId10"/>
              </p:custDataLst>
            </p:nvPr>
          </p:nvSpPr>
          <p:spPr>
            <a:xfrm>
              <a:off x="0" y="6568633"/>
              <a:ext cx="2429381" cy="2893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11"/>
              </p:custDataLst>
            </p:nvPr>
          </p:nvSpPr>
          <p:spPr>
            <a:xfrm>
              <a:off x="2427955" y="6568633"/>
              <a:ext cx="2429381" cy="2893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12"/>
              </p:custDataLst>
            </p:nvPr>
          </p:nvSpPr>
          <p:spPr>
            <a:xfrm>
              <a:off x="4853940" y="6568633"/>
              <a:ext cx="2480725" cy="2893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矩形 16"/>
            <p:cNvSpPr/>
            <p:nvPr>
              <p:custDataLst>
                <p:tags r:id="rId13"/>
              </p:custDataLst>
            </p:nvPr>
          </p:nvSpPr>
          <p:spPr>
            <a:xfrm>
              <a:off x="7334665" y="6568633"/>
              <a:ext cx="2429381" cy="2893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矩形 17"/>
            <p:cNvSpPr/>
            <p:nvPr>
              <p:custDataLst>
                <p:tags r:id="rId14"/>
              </p:custDataLst>
            </p:nvPr>
          </p:nvSpPr>
          <p:spPr>
            <a:xfrm>
              <a:off x="9762619" y="6568633"/>
              <a:ext cx="2429381" cy="2893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grpSp>
      <p:pic>
        <p:nvPicPr>
          <p:cNvPr id="2" name="图形 15"/>
          <p:cNvPicPr>
            <a:picLocks noChangeAspect="1"/>
          </p:cNvPicPr>
          <p:nvPr/>
        </p:nvPicPr>
        <p:blipFill>
          <a:blip r:embed="rId15"/>
          <a:stretch>
            <a:fillRect/>
          </a:stretch>
        </p:blipFill>
        <p:spPr>
          <a:xfrm>
            <a:off x="639389" y="609049"/>
            <a:ext cx="756000" cy="654230"/>
          </a:xfrm>
          <a:prstGeom prst="rect">
            <a:avLst/>
          </a:prstGeom>
          <a:effectLst>
            <a:outerShdw blurRad="25400" dist="25400" dir="8100000" algn="tr" rotWithShape="0">
              <a:prstClr val="black">
                <a:alpha val="40000"/>
              </a:prstClr>
            </a:outerShdw>
          </a:effectLst>
        </p:spPr>
      </p:pic>
    </p:spTree>
    <p:custDataLst>
      <p:tags r:id="rId16"/>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435369" y="3959033"/>
              <a:ext cx="4104494" cy="1232210"/>
            </a:xfrm>
            <a:prstGeom prst="rect">
              <a:avLst/>
            </a:prstGeom>
            <a:noFill/>
          </p:spPr>
          <p:txBody>
            <a:bodyPr wrap="square" rtlCol="0" anchor="ctr">
              <a:spAutoFit/>
            </a:bodyPr>
            <a:p>
              <a:pPr algn="ctr"/>
              <a:r>
                <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rPr>
                <a:t>小学生记忆的发展与培养</a:t>
              </a:r>
              <a:endPar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endParaRPr>
            </a:p>
          </p:txBody>
        </p:sp>
        <p:sp>
          <p:nvSpPr>
            <p:cNvPr id="6" name="文本框 5"/>
            <p:cNvSpPr txBox="1"/>
            <p:nvPr>
              <p:custDataLst>
                <p:tags r:id="rId4"/>
              </p:custDataLst>
            </p:nvPr>
          </p:nvSpPr>
          <p:spPr>
            <a:xfrm>
              <a:off x="1777898" y="3071567"/>
              <a:ext cx="3420000" cy="658718"/>
            </a:xfrm>
            <a:prstGeom prst="rect">
              <a:avLst/>
            </a:prstGeom>
            <a:noFill/>
          </p:spPr>
          <p:txBody>
            <a:bodyPr wrap="square" rtlCol="0">
              <a:spAutoFit/>
            </a:bodyPr>
            <a:p>
              <a:pPr algn="ctr"/>
              <a:r>
                <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rPr>
                <a:t>任务三</a:t>
              </a:r>
              <a:endPar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1"/>
            </p:custDataLst>
          </p:nvPr>
        </p:nvSpPr>
        <p:spPr bwMode="auto">
          <a:xfrm>
            <a:off x="6336134" y="2148205"/>
            <a:ext cx="4017010" cy="156845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1. 理解小学生记忆的特点，学会培养小学生记忆的方法。</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2. 掌握合理组织小学生复习的策略，丰富和完善学生的学习方法。</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p:txBody>
      </p:sp>
      <p:sp>
        <p:nvSpPr>
          <p:cNvPr id="62" name="矩形 61"/>
          <p:cNvSpPr/>
          <p:nvPr>
            <p:custDataLst>
              <p:tags r:id="rId2"/>
            </p:custDataLst>
          </p:nvPr>
        </p:nvSpPr>
        <p:spPr bwMode="auto">
          <a:xfrm>
            <a:off x="6336030" y="4364355"/>
            <a:ext cx="4718050"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rPr>
              <a:t>以小组为单位，进行心理学名词术语的记忆练习，体验运用遗忘规律组织复习的效果。</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endParaRP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custDataLst>
              <p:tags r:id="rId4"/>
            </p:custDataLst>
          </p:nvPr>
        </p:nvSpPr>
        <p:spPr>
          <a:xfrm>
            <a:off x="6396990" y="3898900"/>
            <a:ext cx="1466215" cy="429895"/>
          </a:xfrm>
          <a:prstGeom prst="rect">
            <a:avLst/>
          </a:prstGeom>
          <a:solidFill>
            <a:srgbClr val="B1CD5E"/>
          </a:solidFill>
        </p:spPr>
        <p:txBody>
          <a:bodyPr wrap="square" rtlCol="0">
            <a:spAutoFit/>
          </a:bodyPr>
          <a:p>
            <a:pPr algn="ctr"/>
            <a:r>
              <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rPr>
              <a:t>学习任务</a:t>
            </a:r>
            <a:endPar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
        <p:nvSpPr>
          <p:cNvPr id="17" name="文本框 16"/>
          <p:cNvSpPr txBox="1"/>
          <p:nvPr/>
        </p:nvSpPr>
        <p:spPr>
          <a:xfrm>
            <a:off x="6396990" y="1671955"/>
            <a:ext cx="1466215" cy="429895"/>
          </a:xfrm>
          <a:prstGeom prst="rect">
            <a:avLst/>
          </a:prstGeom>
          <a:solidFill>
            <a:srgbClr val="FF8A86"/>
          </a:solidFill>
        </p:spPr>
        <p:txBody>
          <a:bodyPr wrap="square" rtlCol="0">
            <a:spAutoFit/>
          </a:bodyPr>
          <a:p>
            <a:pPr algn="ctr"/>
            <a:r>
              <a:rPr lang="zh-CN" altLang="en-US" sz="2200" b="1" dirty="0">
                <a:solidFill>
                  <a:schemeClr val="accent1">
                    <a:lumMod val="2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rPr>
              <a:t>教学目标</a:t>
            </a:r>
            <a:endParaRPr lang="zh-CN" altLang="en-US" sz="2200" b="1" dirty="0">
              <a:solidFill>
                <a:schemeClr val="accent1">
                  <a:lumMod val="2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bldLvl="0" animBg="1"/>
      <p:bldP spid="17"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688975" y="716915"/>
            <a:ext cx="10821035" cy="5424805"/>
          </a:xfrm>
          <a:prstGeom prst="rect">
            <a:avLst/>
          </a:prstGeom>
          <a:solidFill>
            <a:schemeClr val="lt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custDataLst>
                <p:tags r:id="rId2"/>
              </p:custDataLst>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pic>
          <p:nvPicPr>
            <p:cNvPr id="27" name="图片 26"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custDataLst>
                <p:tags r:id="rId4"/>
              </p:custDataLst>
            </p:nvPr>
          </p:nvSpPr>
          <p:spPr>
            <a:xfrm>
              <a:off x="16185" y="656"/>
              <a:ext cx="1015" cy="5446"/>
            </a:xfrm>
            <a:prstGeom prst="rect">
              <a:avLst/>
            </a:prstGeom>
            <a:noFill/>
            <a:effectLst>
              <a:outerShdw blurRad="50800" dist="38100" dir="8100000" algn="tr" rotWithShape="0">
                <a:prstClr val="black">
                  <a:alpha val="40000"/>
                </a:prstClr>
              </a:outerShdw>
            </a:effectLst>
          </p:spPr>
          <p:txBody>
            <a:bodyPr vert="eaVert" wrap="square" rtlCol="0" anchor="ctr" anchorCtr="0">
              <a:spAutoFit/>
            </a:bodyPr>
            <a:p>
              <a:pPr algn="ctr">
                <a:lnSpc>
                  <a:spcPct val="100000"/>
                </a:lnSpc>
              </a:pPr>
              <a:r>
                <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rPr>
                <a:t>本任务知识结构</a:t>
              </a:r>
              <a:endPar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endParaRPr>
            </a:p>
          </p:txBody>
        </p:sp>
      </p:grpSp>
      <p:grpSp>
        <p:nvGrpSpPr>
          <p:cNvPr id="13" name="组合 12"/>
          <p:cNvGrpSpPr/>
          <p:nvPr/>
        </p:nvGrpSpPr>
        <p:grpSpPr>
          <a:xfrm>
            <a:off x="3412490" y="2398395"/>
            <a:ext cx="5527675" cy="688975"/>
            <a:chOff x="5356" y="3399"/>
            <a:chExt cx="8705" cy="1085"/>
          </a:xfrm>
        </p:grpSpPr>
        <p:sp>
          <p:nvSpPr>
            <p:cNvPr id="2" name="圆角矩形 1"/>
            <p:cNvSpPr/>
            <p:nvPr>
              <p:custDataLst>
                <p:tags r:id="rId5"/>
              </p:custDataLst>
            </p:nvPr>
          </p:nvSpPr>
          <p:spPr>
            <a:xfrm>
              <a:off x="5639" y="3399"/>
              <a:ext cx="8422"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矩形 2"/>
            <p:cNvSpPr/>
            <p:nvPr>
              <p:custDataLst>
                <p:tags r:id="rId6"/>
              </p:custDataLst>
            </p:nvPr>
          </p:nvSpPr>
          <p:spPr>
            <a:xfrm>
              <a:off x="6143" y="3506"/>
              <a:ext cx="7918" cy="822"/>
            </a:xfrm>
            <a:prstGeom prst="rect">
              <a:avLst/>
            </a:prstGeom>
          </p:spPr>
          <p:txBody>
            <a:bodyPr wrap="square">
              <a:spAutoFit/>
            </a:bodyPr>
            <a:p>
              <a:pPr algn="l">
                <a:defRPr/>
              </a:pPr>
              <a:r>
                <a:rPr lang="en-US" altLang="zh-CN"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一、小学生记忆的发展特点</a:t>
              </a:r>
              <a:endParaRPr lang="en-US" altLang="zh-CN"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4" name="椭圆 3"/>
            <p:cNvSpPr/>
            <p:nvPr>
              <p:custDataLst>
                <p:tags r:id="rId7"/>
              </p:custDataLst>
            </p:nvPr>
          </p:nvSpPr>
          <p:spPr>
            <a:xfrm>
              <a:off x="5356" y="3647"/>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12" name="组合 11"/>
          <p:cNvGrpSpPr/>
          <p:nvPr/>
        </p:nvGrpSpPr>
        <p:grpSpPr>
          <a:xfrm>
            <a:off x="3412490" y="3637280"/>
            <a:ext cx="5527675" cy="688975"/>
            <a:chOff x="5356" y="5170"/>
            <a:chExt cx="8705" cy="1085"/>
          </a:xfrm>
        </p:grpSpPr>
        <p:sp>
          <p:nvSpPr>
            <p:cNvPr id="7" name="圆角矩形 6"/>
            <p:cNvSpPr/>
            <p:nvPr>
              <p:custDataLst>
                <p:tags r:id="rId8"/>
              </p:custDataLst>
            </p:nvPr>
          </p:nvSpPr>
          <p:spPr>
            <a:xfrm>
              <a:off x="5639" y="5170"/>
              <a:ext cx="8422" cy="1085"/>
            </a:xfrm>
            <a:prstGeom prst="roundRect">
              <a:avLst>
                <a:gd name="adj" fmla="val 37158"/>
              </a:avLst>
            </a:prstGeom>
            <a:solidFill>
              <a:schemeClr val="lt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矩形 9"/>
            <p:cNvSpPr/>
            <p:nvPr>
              <p:custDataLst>
                <p:tags r:id="rId9"/>
              </p:custDataLst>
            </p:nvPr>
          </p:nvSpPr>
          <p:spPr>
            <a:xfrm>
              <a:off x="6143" y="5302"/>
              <a:ext cx="7918" cy="822"/>
            </a:xfrm>
            <a:prstGeom prst="rect">
              <a:avLst/>
            </a:prstGeom>
          </p:spPr>
          <p:txBody>
            <a:bodyPr wrap="square">
              <a:spAutoFit/>
            </a:bodyPr>
            <a:p>
              <a:pPr algn="l">
                <a:lnSpc>
                  <a:spcPct val="100000"/>
                </a:lnSpc>
                <a:defRPr/>
              </a:pPr>
              <a:r>
                <a:rPr lang="en-US" altLang="zh-CN"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二、小学生记忆力的培养</a:t>
              </a:r>
              <a:endParaRPr lang="en-US" altLang="zh-CN" sz="28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11" name="椭圆 10"/>
            <p:cNvSpPr/>
            <p:nvPr>
              <p:custDataLst>
                <p:tags r:id="rId10"/>
              </p:custDataLst>
            </p:nvPr>
          </p:nvSpPr>
          <p:spPr>
            <a:xfrm>
              <a:off x="5356" y="541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10"/>
          <p:cNvSpPr/>
          <p:nvPr>
            <p:custDataLst>
              <p:tags r:id="rId1"/>
            </p:custDataLst>
          </p:nvPr>
        </p:nvSpPr>
        <p:spPr>
          <a:xfrm>
            <a:off x="638175" y="2047875"/>
            <a:ext cx="11134725" cy="3655695"/>
          </a:xfrm>
          <a:custGeom>
            <a:avLst/>
            <a:gdLst>
              <a:gd name="connsiteX0" fmla="*/ 0 w 10925175"/>
              <a:gd name="connsiteY0" fmla="*/ 0 h 3171825"/>
              <a:gd name="connsiteX1" fmla="*/ 10925175 w 10925175"/>
              <a:gd name="connsiteY1" fmla="*/ 0 h 3171825"/>
              <a:gd name="connsiteX2" fmla="*/ 10925175 w 10925175"/>
              <a:gd name="connsiteY2" fmla="*/ 3171825 h 3171825"/>
              <a:gd name="connsiteX3" fmla="*/ 0 w 10925175"/>
              <a:gd name="connsiteY3" fmla="*/ 3171825 h 3171825"/>
              <a:gd name="connsiteX4" fmla="*/ 0 w 10925175"/>
              <a:gd name="connsiteY4" fmla="*/ 0 h 3171825"/>
              <a:gd name="connsiteX0-1" fmla="*/ 0 w 10925175"/>
              <a:gd name="connsiteY0-2" fmla="*/ 0 h 3171825"/>
              <a:gd name="connsiteX1-3" fmla="*/ 10925175 w 10925175"/>
              <a:gd name="connsiteY1-4" fmla="*/ 0 h 3171825"/>
              <a:gd name="connsiteX2-5" fmla="*/ 10925175 w 10925175"/>
              <a:gd name="connsiteY2-6" fmla="*/ 3171825 h 3171825"/>
              <a:gd name="connsiteX3-7" fmla="*/ 419100 w 10925175"/>
              <a:gd name="connsiteY3-8" fmla="*/ 2990850 h 3171825"/>
              <a:gd name="connsiteX4-9" fmla="*/ 0 w 10925175"/>
              <a:gd name="connsiteY4-10" fmla="*/ 0 h 3171825"/>
              <a:gd name="connsiteX0-11" fmla="*/ 219075 w 11144250"/>
              <a:gd name="connsiteY0-12" fmla="*/ 0 h 3276600"/>
              <a:gd name="connsiteX1-13" fmla="*/ 11144250 w 11144250"/>
              <a:gd name="connsiteY1-14" fmla="*/ 0 h 3276600"/>
              <a:gd name="connsiteX2-15" fmla="*/ 11144250 w 11144250"/>
              <a:gd name="connsiteY2-16" fmla="*/ 3171825 h 3276600"/>
              <a:gd name="connsiteX3-17" fmla="*/ 0 w 11144250"/>
              <a:gd name="connsiteY3-18" fmla="*/ 3276600 h 3276600"/>
              <a:gd name="connsiteX4-19" fmla="*/ 219075 w 11144250"/>
              <a:gd name="connsiteY4-20" fmla="*/ 0 h 3276600"/>
              <a:gd name="connsiteX0-21" fmla="*/ 219075 w 11306175"/>
              <a:gd name="connsiteY0-22" fmla="*/ 0 h 3276600"/>
              <a:gd name="connsiteX1-23" fmla="*/ 11144250 w 11306175"/>
              <a:gd name="connsiteY1-24" fmla="*/ 0 h 3276600"/>
              <a:gd name="connsiteX2-25" fmla="*/ 11306175 w 11306175"/>
              <a:gd name="connsiteY2-26" fmla="*/ 3000375 h 3276600"/>
              <a:gd name="connsiteX3-27" fmla="*/ 0 w 11306175"/>
              <a:gd name="connsiteY3-28" fmla="*/ 3276600 h 3276600"/>
              <a:gd name="connsiteX4-29" fmla="*/ 219075 w 11306175"/>
              <a:gd name="connsiteY4-30" fmla="*/ 0 h 3276600"/>
              <a:gd name="connsiteX0-31" fmla="*/ 219075 w 11306175"/>
              <a:gd name="connsiteY0-32" fmla="*/ 0 h 3276600"/>
              <a:gd name="connsiteX1-33" fmla="*/ 11058525 w 11306175"/>
              <a:gd name="connsiteY1-34" fmla="*/ 28575 h 3276600"/>
              <a:gd name="connsiteX2-35" fmla="*/ 11306175 w 11306175"/>
              <a:gd name="connsiteY2-36" fmla="*/ 3000375 h 3276600"/>
              <a:gd name="connsiteX3-37" fmla="*/ 0 w 11306175"/>
              <a:gd name="connsiteY3-38" fmla="*/ 3276600 h 3276600"/>
              <a:gd name="connsiteX4-39" fmla="*/ 219075 w 11306175"/>
              <a:gd name="connsiteY4-40" fmla="*/ 0 h 32766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306175" h="3276600">
                <a:moveTo>
                  <a:pt x="219075" y="0"/>
                </a:moveTo>
                <a:lnTo>
                  <a:pt x="11058525" y="28575"/>
                </a:lnTo>
                <a:lnTo>
                  <a:pt x="11306175" y="3000375"/>
                </a:lnTo>
                <a:lnTo>
                  <a:pt x="0" y="3276600"/>
                </a:lnTo>
                <a:lnTo>
                  <a:pt x="219075" y="0"/>
                </a:lnTo>
                <a:close/>
              </a:path>
            </a:pathLst>
          </a:custGeom>
          <a:gradFill>
            <a:gsLst>
              <a:gs pos="50000">
                <a:srgbClr val="ED8D72"/>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nvGrpSpPr>
          <p:cNvPr id="26" name="组合 25"/>
          <p:cNvGrpSpPr/>
          <p:nvPr/>
        </p:nvGrpSpPr>
        <p:grpSpPr>
          <a:xfrm>
            <a:off x="297179" y="454402"/>
            <a:ext cx="7677150" cy="1365622"/>
            <a:chOff x="297179" y="454402"/>
            <a:chExt cx="7677150" cy="1365622"/>
          </a:xfrm>
        </p:grpSpPr>
        <p:pic>
          <p:nvPicPr>
            <p:cNvPr id="9" name="图片 8"/>
            <p:cNvPicPr>
              <a:picLocks noChangeAspect="1"/>
            </p:cNvPicPr>
            <p:nvPr/>
          </p:nvPicPr>
          <p:blipFill>
            <a:blip r:embed="rId2"/>
            <a:stretch>
              <a:fillRect/>
            </a:stretch>
          </p:blipFill>
          <p:spPr>
            <a:xfrm>
              <a:off x="297179" y="454402"/>
              <a:ext cx="1365622" cy="1365622"/>
            </a:xfrm>
            <a:prstGeom prst="rect">
              <a:avLst/>
            </a:prstGeom>
          </p:spPr>
        </p:pic>
        <p:sp>
          <p:nvSpPr>
            <p:cNvPr id="14" name="矩形 13"/>
            <p:cNvSpPr/>
            <p:nvPr/>
          </p:nvSpPr>
          <p:spPr>
            <a:xfrm>
              <a:off x="1383029" y="815082"/>
              <a:ext cx="6591300" cy="645160"/>
            </a:xfrm>
            <a:prstGeom prst="rect">
              <a:avLst/>
            </a:prstGeom>
          </p:spPr>
          <p:txBody>
            <a:bodyPr wrap="square">
              <a:spAutoFit/>
              <a:scene3d>
                <a:camera prst="orthographicFront"/>
                <a:lightRig rig="threePt" dir="t"/>
              </a:scene3d>
            </a:bodyPr>
            <a:lstStyle/>
            <a:p>
              <a:pPr algn="l">
                <a:defRPr/>
              </a:pPr>
              <a:r>
                <a:rPr lang="zh-CN" altLang="en-US" sz="3600" dirty="0">
                  <a:solidFill>
                    <a:schemeClr val="accent1">
                      <a:lumMod val="25000"/>
                    </a:schemeClr>
                  </a:solidFill>
                  <a:effectLst/>
                  <a:latin typeface="Arial" panose="020B0604020202020204" pitchFamily="34" charset="0"/>
                  <a:ea typeface="汉仪旗黑-55简" panose="00020600040101010101" charset="-122"/>
                  <a:sym typeface="+mn-ea"/>
                </a:rPr>
                <a:t>项目背景</a:t>
              </a:r>
              <a:endParaRPr lang="zh-CN" altLang="en-US" sz="3600" dirty="0">
                <a:solidFill>
                  <a:schemeClr val="accent1">
                    <a:lumMod val="25000"/>
                  </a:schemeClr>
                </a:solidFill>
                <a:effectLst/>
                <a:latin typeface="Arial" panose="020B0604020202020204" pitchFamily="34" charset="0"/>
                <a:ea typeface="汉仪旗黑-55简" panose="00020600040101010101" charset="-122"/>
                <a:sym typeface="+mn-ea"/>
              </a:endParaRPr>
            </a:p>
          </p:txBody>
        </p:sp>
      </p:grpSp>
      <p:sp>
        <p:nvSpPr>
          <p:cNvPr id="16" name="矩形 11"/>
          <p:cNvSpPr/>
          <p:nvPr>
            <p:custDataLst>
              <p:tags r:id="rId3"/>
            </p:custDataLst>
          </p:nvPr>
        </p:nvSpPr>
        <p:spPr>
          <a:xfrm flipH="1">
            <a:off x="857250" y="2047875"/>
            <a:ext cx="8181975" cy="254906"/>
          </a:xfrm>
          <a:custGeom>
            <a:avLst/>
            <a:gdLst>
              <a:gd name="connsiteX0" fmla="*/ 0 w 8181975"/>
              <a:gd name="connsiteY0" fmla="*/ 0 h 254906"/>
              <a:gd name="connsiteX1" fmla="*/ 8181975 w 8181975"/>
              <a:gd name="connsiteY1" fmla="*/ 0 h 254906"/>
              <a:gd name="connsiteX2" fmla="*/ 8181975 w 8181975"/>
              <a:gd name="connsiteY2" fmla="*/ 254906 h 254906"/>
              <a:gd name="connsiteX3" fmla="*/ 0 w 8181975"/>
              <a:gd name="connsiteY3" fmla="*/ 254906 h 254906"/>
              <a:gd name="connsiteX4" fmla="*/ 0 w 8181975"/>
              <a:gd name="connsiteY4" fmla="*/ 0 h 254906"/>
              <a:gd name="connsiteX0-1" fmla="*/ 304800 w 8181975"/>
              <a:gd name="connsiteY0-2" fmla="*/ 0 h 254906"/>
              <a:gd name="connsiteX1-3" fmla="*/ 8181975 w 8181975"/>
              <a:gd name="connsiteY1-4" fmla="*/ 0 h 254906"/>
              <a:gd name="connsiteX2-5" fmla="*/ 8181975 w 8181975"/>
              <a:gd name="connsiteY2-6" fmla="*/ 254906 h 254906"/>
              <a:gd name="connsiteX3-7" fmla="*/ 0 w 8181975"/>
              <a:gd name="connsiteY3-8" fmla="*/ 254906 h 254906"/>
              <a:gd name="connsiteX4-9" fmla="*/ 304800 w 8181975"/>
              <a:gd name="connsiteY4-10" fmla="*/ 0 h 25490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181975" h="254906">
                <a:moveTo>
                  <a:pt x="304800" y="0"/>
                </a:moveTo>
                <a:lnTo>
                  <a:pt x="8181975" y="0"/>
                </a:lnTo>
                <a:lnTo>
                  <a:pt x="8181975" y="254906"/>
                </a:lnTo>
                <a:lnTo>
                  <a:pt x="0" y="254906"/>
                </a:lnTo>
                <a:lnTo>
                  <a:pt x="304800" y="0"/>
                </a:lnTo>
                <a:close/>
              </a:path>
            </a:pathLst>
          </a:custGeom>
          <a:solidFill>
            <a:srgbClr val="EC544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17" name="矩形 16"/>
          <p:cNvSpPr/>
          <p:nvPr>
            <p:custDataLst>
              <p:tags r:id="rId4"/>
            </p:custDataLst>
          </p:nvPr>
        </p:nvSpPr>
        <p:spPr>
          <a:xfrm>
            <a:off x="1271270" y="2420620"/>
            <a:ext cx="8065770" cy="2584450"/>
          </a:xfrm>
          <a:prstGeom prst="rect">
            <a:avLst/>
          </a:prstGeom>
        </p:spPr>
        <p:txBody>
          <a:bodyPr wrap="square">
            <a:spAutoFit/>
          </a:bodyPr>
          <a:lstStyle/>
          <a:p>
            <a:pPr lvl="0" indent="457200" algn="just" fontAlgn="auto">
              <a:lnSpc>
                <a:spcPct val="150000"/>
              </a:lnSpc>
              <a:defRPr/>
              <a:extLst>
                <a:ext uri="{35155182-B16C-46BC-9424-99874614C6A1}">
                  <wpsdc:indentchars xmlns:wpsdc="http://www.wps.cn/officeDocument/2017/drawingmlCustomData" val="200" checksum="59296752"/>
                </a:ext>
              </a:extLst>
            </a:pPr>
            <a:r>
              <a:rPr lang="zh-CN" altLang="en-US" dirty="0">
                <a:solidFill>
                  <a:schemeClr val="dk1"/>
                </a:solidFill>
                <a:latin typeface="Arial" panose="020B0604020202020204" pitchFamily="34" charset="0"/>
                <a:ea typeface="汉仪旗黑-55简" panose="00020600040101010101" charset="-122"/>
                <a:sym typeface="+mn-ea"/>
              </a:rPr>
              <a:t>一张纸被折过后，会留下一道印痕；一个铁钉被磁铁吸引过后，会带有微弱的磁性；一潭静水掉进一个石子，会泛起阵阵涟漪。所有自然界中的物体在受到外界的作用时，似乎都会留下痕迹。记忆就是过去经历过的事物在大脑这块特殊物质上留下的痕迹，只不过它在形式和内容上要复杂得多。“记忆是智慧之母。”小学教师要做到全面育人，就要研究记忆过程的规律，把握小学生的记忆特点，科学高效地培养和提高学生的记忆能力。</a:t>
            </a:r>
            <a:endParaRPr lang="zh-CN" altLang="en-US" dirty="0">
              <a:solidFill>
                <a:schemeClr val="dk1"/>
              </a:solidFill>
              <a:latin typeface="Arial" panose="020B0604020202020204" pitchFamily="34" charset="0"/>
              <a:ea typeface="汉仪旗黑-55简" panose="00020600040101010101" charset="-122"/>
              <a:sym typeface="+mn-ea"/>
            </a:endParaRPr>
          </a:p>
        </p:txBody>
      </p:sp>
      <p:grpSp>
        <p:nvGrpSpPr>
          <p:cNvPr id="18" name="组合 17"/>
          <p:cNvGrpSpPr/>
          <p:nvPr/>
        </p:nvGrpSpPr>
        <p:grpSpPr>
          <a:xfrm>
            <a:off x="875392" y="5012055"/>
            <a:ext cx="820058" cy="636053"/>
            <a:chOff x="6029777" y="1990790"/>
            <a:chExt cx="620032" cy="494681"/>
          </a:xfrm>
          <a:solidFill>
            <a:schemeClr val="bg1"/>
          </a:solidFill>
        </p:grpSpPr>
        <p:sp>
          <p:nvSpPr>
            <p:cNvPr id="20" name="Freeform 386"/>
            <p:cNvSpPr>
              <a:spLocks noEditPoints="1"/>
            </p:cNvSpPr>
            <p:nvPr>
              <p:custDataLst>
                <p:tags r:id="rId5"/>
              </p:custDataLst>
            </p:nvPr>
          </p:nvSpPr>
          <p:spPr bwMode="auto">
            <a:xfrm>
              <a:off x="6029777" y="1990790"/>
              <a:ext cx="532240" cy="494681"/>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solidFill>
              <a:schemeClr val="lt1"/>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1" name="Freeform 387"/>
            <p:cNvSpPr/>
            <p:nvPr>
              <p:custDataLst>
                <p:tags r:id="rId6"/>
              </p:custDataLst>
            </p:nvPr>
          </p:nvSpPr>
          <p:spPr bwMode="auto">
            <a:xfrm>
              <a:off x="6523608" y="2061803"/>
              <a:ext cx="126201" cy="127582"/>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2" name="Oval 388"/>
            <p:cNvSpPr>
              <a:spLocks noChangeArrowheads="1"/>
            </p:cNvSpPr>
            <p:nvPr>
              <p:custDataLst>
                <p:tags r:id="rId7"/>
              </p:custDataLst>
            </p:nvPr>
          </p:nvSpPr>
          <p:spPr bwMode="auto">
            <a:xfrm>
              <a:off x="6428956" y="2064210"/>
              <a:ext cx="42525" cy="3731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3" name="Freeform 389"/>
            <p:cNvSpPr>
              <a:spLocks noEditPoints="1"/>
            </p:cNvSpPr>
            <p:nvPr>
              <p:custDataLst>
                <p:tags r:id="rId8"/>
              </p:custDataLst>
            </p:nvPr>
          </p:nvSpPr>
          <p:spPr bwMode="auto">
            <a:xfrm>
              <a:off x="6134030" y="2238732"/>
              <a:ext cx="242801" cy="150451"/>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grpSp>
        <p:nvGrpSpPr>
          <p:cNvPr id="24" name="组合 23"/>
          <p:cNvGrpSpPr/>
          <p:nvPr/>
        </p:nvGrpSpPr>
        <p:grpSpPr>
          <a:xfrm>
            <a:off x="1750597" y="5154431"/>
            <a:ext cx="597997" cy="453629"/>
            <a:chOff x="6029777" y="1990790"/>
            <a:chExt cx="620032" cy="494681"/>
          </a:xfrm>
          <a:solidFill>
            <a:schemeClr val="bg1"/>
          </a:solidFill>
        </p:grpSpPr>
        <p:sp>
          <p:nvSpPr>
            <p:cNvPr id="25" name="Freeform 386"/>
            <p:cNvSpPr>
              <a:spLocks noEditPoints="1"/>
            </p:cNvSpPr>
            <p:nvPr>
              <p:custDataLst>
                <p:tags r:id="rId9"/>
              </p:custDataLst>
            </p:nvPr>
          </p:nvSpPr>
          <p:spPr bwMode="auto">
            <a:xfrm>
              <a:off x="6029777" y="1990790"/>
              <a:ext cx="532240" cy="494681"/>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solidFill>
              <a:schemeClr val="lt1"/>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7" name="Freeform 387"/>
            <p:cNvSpPr/>
            <p:nvPr>
              <p:custDataLst>
                <p:tags r:id="rId10"/>
              </p:custDataLst>
            </p:nvPr>
          </p:nvSpPr>
          <p:spPr bwMode="auto">
            <a:xfrm>
              <a:off x="6523608" y="2061803"/>
              <a:ext cx="126201" cy="127582"/>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8" name="Oval 388"/>
            <p:cNvSpPr>
              <a:spLocks noChangeArrowheads="1"/>
            </p:cNvSpPr>
            <p:nvPr>
              <p:custDataLst>
                <p:tags r:id="rId11"/>
              </p:custDataLst>
            </p:nvPr>
          </p:nvSpPr>
          <p:spPr bwMode="auto">
            <a:xfrm>
              <a:off x="6428956" y="2064210"/>
              <a:ext cx="42525" cy="3731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9" name="Freeform 389"/>
            <p:cNvSpPr>
              <a:spLocks noEditPoints="1"/>
            </p:cNvSpPr>
            <p:nvPr>
              <p:custDataLst>
                <p:tags r:id="rId12"/>
              </p:custDataLst>
            </p:nvPr>
          </p:nvSpPr>
          <p:spPr bwMode="auto">
            <a:xfrm>
              <a:off x="6134030" y="2238732"/>
              <a:ext cx="242801" cy="150451"/>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pic>
        <p:nvPicPr>
          <p:cNvPr id="3" name="图片 2"/>
          <p:cNvPicPr>
            <a:picLocks noChangeAspect="1"/>
          </p:cNvPicPr>
          <p:nvPr/>
        </p:nvPicPr>
        <p:blipFill>
          <a:blip r:embed="rId13">
            <a:extLst>
              <a:ext uri="{28A0092B-C50C-407E-A947-70E740481C1C}">
                <a14:useLocalDpi xmlns:a14="http://schemas.microsoft.com/office/drawing/2010/main" val="0"/>
              </a:ext>
            </a:extLst>
          </a:blip>
          <a:srcRect l="5309" t="8081" r="8347" b="10869"/>
          <a:stretch>
            <a:fillRect/>
          </a:stretch>
        </p:blipFill>
        <p:spPr>
          <a:xfrm>
            <a:off x="8625205" y="3560445"/>
            <a:ext cx="3536950" cy="33197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53" presetClass="entr" presetSubtype="16"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6" grpId="0" bldLvl="0" animBg="1"/>
      <p:bldP spid="1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537210" y="426085"/>
            <a:ext cx="11117580" cy="6005830"/>
          </a:xfrm>
          <a:prstGeom prst="roundRect">
            <a:avLst>
              <a:gd name="adj" fmla="val 3193"/>
            </a:avLst>
          </a:prstGeom>
          <a:solidFill>
            <a:schemeClr val="bg1">
              <a:alpha val="39000"/>
            </a:schemeClr>
          </a:solid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4857" name="Group 14857"/>
          <p:cNvGrpSpPr/>
          <p:nvPr>
            <p:custDataLst>
              <p:tags r:id="rId1"/>
            </p:custDataLst>
          </p:nvPr>
        </p:nvGrpSpPr>
        <p:grpSpPr>
          <a:xfrm>
            <a:off x="915244" y="1273079"/>
            <a:ext cx="4696095" cy="4912965"/>
            <a:chOff x="0" y="0"/>
            <a:chExt cx="5009165" cy="5240493"/>
          </a:xfrm>
        </p:grpSpPr>
        <p:sp>
          <p:nvSpPr>
            <p:cNvPr id="14855" name="Shape 14855"/>
            <p:cNvSpPr/>
            <p:nvPr>
              <p:custDataLst>
                <p:tags r:id="rId2"/>
              </p:custDataLst>
            </p:nvPr>
          </p:nvSpPr>
          <p:spPr>
            <a:xfrm flipH="1">
              <a:off x="0" y="0"/>
              <a:ext cx="5009166" cy="5240494"/>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6" name="Shape 14856"/>
            <p:cNvSpPr/>
            <p:nvPr>
              <p:custDataLst>
                <p:tags r:id="rId3"/>
              </p:custDataLst>
            </p:nvPr>
          </p:nvSpPr>
          <p:spPr>
            <a:xfrm flipH="1" flipV="1">
              <a:off x="628802" y="1839579"/>
              <a:ext cx="4374315" cy="3389096"/>
            </a:xfrm>
            <a:prstGeom prst="line">
              <a:avLst/>
            </a:prstGeom>
            <a:noFill/>
            <a:ln w="25400" cap="flat">
              <a:solidFill>
                <a:srgbClr val="FFFFFF">
                  <a:lumMod val="75000"/>
                </a:srgbClr>
              </a:solidFill>
              <a:custDash>
                <a:ds d="200000" sp="200000"/>
              </a:custDash>
              <a:miter lim="400000"/>
              <a:headEnd type="oval" w="med" len="med"/>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grpSp>
      <p:sp>
        <p:nvSpPr>
          <p:cNvPr id="14858" name="Shape 14858"/>
          <p:cNvSpPr/>
          <p:nvPr>
            <p:custDataLst>
              <p:tags r:id="rId4"/>
            </p:custDataLst>
          </p:nvPr>
        </p:nvSpPr>
        <p:spPr>
          <a:xfrm flipH="1">
            <a:off x="922024" y="1286638"/>
            <a:ext cx="2262357" cy="3927591"/>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92D050"/>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0" name="Shape 14860"/>
          <p:cNvSpPr>
            <a:spLocks noChangeAspect="1"/>
          </p:cNvSpPr>
          <p:nvPr>
            <p:custDataLst>
              <p:tags r:id="rId5"/>
            </p:custDataLst>
          </p:nvPr>
        </p:nvSpPr>
        <p:spPr>
          <a:xfrm flipH="1">
            <a:off x="2049650" y="2478447"/>
            <a:ext cx="1728000" cy="299991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E1448B"/>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1" name="Shape 14861"/>
          <p:cNvSpPr/>
          <p:nvPr>
            <p:custDataLst>
              <p:tags r:id="rId6"/>
            </p:custDataLst>
          </p:nvPr>
        </p:nvSpPr>
        <p:spPr>
          <a:xfrm flipH="1">
            <a:off x="3246113" y="3718689"/>
            <a:ext cx="1126771" cy="195614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00B0F0"/>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2" name="文本框 1"/>
          <p:cNvSpPr txBox="1"/>
          <p:nvPr>
            <p:custDataLst>
              <p:tags r:id="rId7"/>
            </p:custDataLst>
          </p:nvPr>
        </p:nvSpPr>
        <p:spPr>
          <a:xfrm>
            <a:off x="1519437" y="3036189"/>
            <a:ext cx="599440" cy="521970"/>
          </a:xfrm>
          <a:prstGeom prst="rect">
            <a:avLst/>
          </a:prstGeom>
          <a:noFill/>
        </p:spPr>
        <p:txBody>
          <a:bodyPr wrap="non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03</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4" name="文本框 13"/>
          <p:cNvSpPr txBox="1"/>
          <p:nvPr>
            <p:custDataLst>
              <p:tags r:id="rId8"/>
            </p:custDataLst>
          </p:nvPr>
        </p:nvSpPr>
        <p:spPr>
          <a:xfrm>
            <a:off x="2598964" y="3808586"/>
            <a:ext cx="67045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02</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5" name="文本框 14"/>
          <p:cNvSpPr txBox="1"/>
          <p:nvPr>
            <p:custDataLst>
              <p:tags r:id="rId9"/>
            </p:custDataLst>
          </p:nvPr>
        </p:nvSpPr>
        <p:spPr>
          <a:xfrm>
            <a:off x="3565244" y="4586324"/>
            <a:ext cx="67045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01</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7" name="矩形 6"/>
          <p:cNvSpPr/>
          <p:nvPr>
            <p:custDataLst>
              <p:tags r:id="rId10"/>
            </p:custDataLst>
          </p:nvPr>
        </p:nvSpPr>
        <p:spPr>
          <a:xfrm>
            <a:off x="5395291" y="2308893"/>
            <a:ext cx="4944461"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6" name="直线连接符 5"/>
          <p:cNvCxnSpPr/>
          <p:nvPr>
            <p:custDataLst>
              <p:tags r:id="rId11"/>
            </p:custDataLst>
          </p:nvPr>
        </p:nvCxnSpPr>
        <p:spPr>
          <a:xfrm>
            <a:off x="5395292" y="2308893"/>
            <a:ext cx="0" cy="1058354"/>
          </a:xfrm>
          <a:prstGeom prst="line">
            <a:avLst/>
          </a:prstGeom>
          <a:ln w="25400">
            <a:solidFill>
              <a:srgbClr val="2196F3"/>
            </a:solidFill>
          </a:ln>
        </p:spPr>
        <p:style>
          <a:lnRef idx="1">
            <a:srgbClr val="2196F3"/>
          </a:lnRef>
          <a:fillRef idx="0">
            <a:srgbClr val="2196F3"/>
          </a:fillRef>
          <a:effectRef idx="0">
            <a:srgbClr val="2196F3"/>
          </a:effectRef>
          <a:fontRef idx="minor">
            <a:srgbClr val="222222"/>
          </a:fontRef>
        </p:style>
      </p:cxnSp>
      <p:sp>
        <p:nvSpPr>
          <p:cNvPr id="27" name="矩形 26"/>
          <p:cNvSpPr/>
          <p:nvPr>
            <p:custDataLst>
              <p:tags r:id="rId12"/>
            </p:custDataLst>
          </p:nvPr>
        </p:nvSpPr>
        <p:spPr>
          <a:xfrm>
            <a:off x="5913916" y="3718291"/>
            <a:ext cx="4944461"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0" name="直线连接符 29"/>
          <p:cNvCxnSpPr/>
          <p:nvPr>
            <p:custDataLst>
              <p:tags r:id="rId13"/>
            </p:custDataLst>
          </p:nvPr>
        </p:nvCxnSpPr>
        <p:spPr>
          <a:xfrm>
            <a:off x="5913917" y="3718291"/>
            <a:ext cx="0" cy="1058354"/>
          </a:xfrm>
          <a:prstGeom prst="line">
            <a:avLst/>
          </a:prstGeom>
          <a:ln w="25400">
            <a:solidFill>
              <a:srgbClr val="E1448B"/>
            </a:solidFill>
          </a:ln>
        </p:spPr>
        <p:style>
          <a:lnRef idx="1">
            <a:srgbClr val="2196F3"/>
          </a:lnRef>
          <a:fillRef idx="0">
            <a:srgbClr val="2196F3"/>
          </a:fillRef>
          <a:effectRef idx="0">
            <a:srgbClr val="2196F3"/>
          </a:effectRef>
          <a:fontRef idx="minor">
            <a:srgbClr val="222222"/>
          </a:fontRef>
        </p:style>
      </p:cxnSp>
      <p:sp>
        <p:nvSpPr>
          <p:cNvPr id="32" name="矩形 31"/>
          <p:cNvSpPr/>
          <p:nvPr>
            <p:custDataLst>
              <p:tags r:id="rId14"/>
            </p:custDataLst>
          </p:nvPr>
        </p:nvSpPr>
        <p:spPr>
          <a:xfrm>
            <a:off x="6432542" y="5127690"/>
            <a:ext cx="4944461"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5" name="直线连接符 34"/>
          <p:cNvCxnSpPr/>
          <p:nvPr>
            <p:custDataLst>
              <p:tags r:id="rId15"/>
            </p:custDataLst>
          </p:nvPr>
        </p:nvCxnSpPr>
        <p:spPr>
          <a:xfrm>
            <a:off x="6432543" y="5127690"/>
            <a:ext cx="0" cy="1058354"/>
          </a:xfrm>
          <a:prstGeom prst="line">
            <a:avLst/>
          </a:prstGeom>
          <a:ln w="25400">
            <a:solidFill>
              <a:srgbClr val="8BC34A"/>
            </a:solidFill>
          </a:ln>
        </p:spPr>
        <p:style>
          <a:lnRef idx="1">
            <a:srgbClr val="2196F3"/>
          </a:lnRef>
          <a:fillRef idx="0">
            <a:srgbClr val="2196F3"/>
          </a:fillRef>
          <a:effectRef idx="0">
            <a:srgbClr val="2196F3"/>
          </a:effectRef>
          <a:fontRef idx="minor">
            <a:srgbClr val="222222"/>
          </a:fontRef>
        </p:style>
      </p:cxnSp>
      <p:sp>
        <p:nvSpPr>
          <p:cNvPr id="40" name="文本框 39"/>
          <p:cNvSpPr txBox="1"/>
          <p:nvPr>
            <p:custDataLst>
              <p:tags r:id="rId16"/>
            </p:custDataLst>
          </p:nvPr>
        </p:nvSpPr>
        <p:spPr>
          <a:xfrm>
            <a:off x="5493833" y="2427266"/>
            <a:ext cx="4845920" cy="787523"/>
          </a:xfrm>
          <a:prstGeom prst="rect">
            <a:avLst/>
          </a:prstGeom>
          <a:noFill/>
        </p:spPr>
        <p:txBody>
          <a:bodyPr wrap="square" rtlCol="0" anchor="ctr" anchorCtr="0">
            <a:normAutofit/>
          </a:bodyPr>
          <a:p>
            <a:r>
              <a:rPr lang="zh-CN" altLang="en-US" dirty="0">
                <a:solidFill>
                  <a:schemeClr val="tx1"/>
                </a:solidFill>
                <a:uFillTx/>
                <a:latin typeface="+中文正文" charset="0"/>
                <a:ea typeface="+mn-lt"/>
              </a:rPr>
              <a:t>（一）由无意识记为主向有意识记为主转化</a:t>
            </a:r>
            <a:endParaRPr lang="zh-CN" altLang="en-US" dirty="0">
              <a:solidFill>
                <a:schemeClr val="tx1"/>
              </a:solidFill>
              <a:uFillTx/>
              <a:latin typeface="+中文正文" charset="0"/>
              <a:ea typeface="+mn-lt"/>
            </a:endParaRPr>
          </a:p>
        </p:txBody>
      </p:sp>
      <p:sp>
        <p:nvSpPr>
          <p:cNvPr id="41" name="文本框 40"/>
          <p:cNvSpPr txBox="1"/>
          <p:nvPr>
            <p:custDataLst>
              <p:tags r:id="rId17"/>
            </p:custDataLst>
          </p:nvPr>
        </p:nvSpPr>
        <p:spPr>
          <a:xfrm>
            <a:off x="5963186" y="3843681"/>
            <a:ext cx="4845920" cy="787523"/>
          </a:xfrm>
          <a:prstGeom prst="rect">
            <a:avLst/>
          </a:prstGeom>
          <a:noFill/>
        </p:spPr>
        <p:txBody>
          <a:bodyPr wrap="square" rtlCol="0" anchor="ctr" anchorCtr="0">
            <a:normAutofit/>
          </a:bodyPr>
          <a:p>
            <a:r>
              <a:rPr lang="zh-CN" altLang="en-US" dirty="0">
                <a:solidFill>
                  <a:schemeClr val="tx1"/>
                </a:solidFill>
                <a:uFillTx/>
                <a:latin typeface="+中文正文" charset="0"/>
                <a:ea typeface="+mn-lt"/>
              </a:rPr>
              <a:t>（二）意义识记的作用日益明显</a:t>
            </a:r>
            <a:endParaRPr lang="zh-CN" altLang="en-US" dirty="0">
              <a:solidFill>
                <a:schemeClr val="tx1"/>
              </a:solidFill>
              <a:uFillTx/>
              <a:latin typeface="+中文正文" charset="0"/>
              <a:ea typeface="+mn-lt"/>
            </a:endParaRPr>
          </a:p>
        </p:txBody>
      </p:sp>
      <p:sp>
        <p:nvSpPr>
          <p:cNvPr id="42" name="文本框 41"/>
          <p:cNvSpPr txBox="1"/>
          <p:nvPr>
            <p:custDataLst>
              <p:tags r:id="rId18"/>
            </p:custDataLst>
          </p:nvPr>
        </p:nvSpPr>
        <p:spPr>
          <a:xfrm>
            <a:off x="6481813" y="5239035"/>
            <a:ext cx="4845920" cy="787523"/>
          </a:xfrm>
          <a:prstGeom prst="rect">
            <a:avLst/>
          </a:prstGeom>
          <a:noFill/>
        </p:spPr>
        <p:txBody>
          <a:bodyPr wrap="square" rtlCol="0" anchor="ctr" anchorCtr="0">
            <a:normAutofit/>
          </a:bodyPr>
          <a:p>
            <a:r>
              <a:rPr lang="zh-CN" altLang="en-US">
                <a:solidFill>
                  <a:schemeClr val="tx1"/>
                </a:solidFill>
                <a:uFillTx/>
                <a:latin typeface="+中文正文" charset="0"/>
                <a:ea typeface="+mn-lt"/>
              </a:rPr>
              <a:t>（三）小学生的抽象逻辑记忆水平逐步提高</a:t>
            </a:r>
            <a:endParaRPr lang="zh-CN" altLang="en-US">
              <a:solidFill>
                <a:schemeClr val="tx1"/>
              </a:solidFill>
              <a:uFillTx/>
              <a:latin typeface="+中文正文" charset="0"/>
              <a:ea typeface="+mn-lt"/>
            </a:endParaRPr>
          </a:p>
        </p:txBody>
      </p:sp>
      <p:sp>
        <p:nvSpPr>
          <p:cNvPr id="22" name="TextBox 5"/>
          <p:cNvSpPr txBox="1"/>
          <p:nvPr>
            <p:custDataLst>
              <p:tags r:id="rId19"/>
            </p:custDataLst>
          </p:nvPr>
        </p:nvSpPr>
        <p:spPr>
          <a:xfrm>
            <a:off x="922655" y="749935"/>
            <a:ext cx="10454640" cy="523240"/>
          </a:xfrm>
          <a:prstGeom prst="rect">
            <a:avLst/>
          </a:prstGeom>
          <a:noFill/>
        </p:spPr>
        <p:txBody>
          <a:bodyPr wrap="square" rtlCol="0">
            <a:normAutofit fontScale="90000"/>
          </a:bodyPr>
          <a:p>
            <a:pPr algn="r" defTabSz="457200"/>
            <a:r>
              <a:rPr lang="zh-CN" altLang="en-US" sz="2800" b="1" spc="300" dirty="0">
                <a:solidFill>
                  <a:srgbClr val="222222"/>
                </a:solidFill>
                <a:latin typeface="微软雅黑" panose="020B0503020204020204" charset="-122"/>
                <a:ea typeface="微软雅黑" panose="020B0503020204020204" charset="-122"/>
              </a:rPr>
              <a:t>一、小学生记忆的发展特点</a:t>
            </a:r>
            <a:endParaRPr lang="zh-CN" altLang="en-US" sz="2800" b="1" spc="300" dirty="0">
              <a:solidFill>
                <a:srgbClr val="222222"/>
              </a:solidFill>
              <a:latin typeface="微软雅黑" panose="020B0503020204020204" charset="-122"/>
              <a:ea typeface="微软雅黑" panose="020B0503020204020204" charset="-122"/>
            </a:endParaRPr>
          </a:p>
        </p:txBody>
      </p: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椭圆 13"/>
          <p:cNvSpPr/>
          <p:nvPr>
            <p:custDataLst>
              <p:tags r:id="rId1"/>
            </p:custDataLst>
          </p:nvPr>
        </p:nvSpPr>
        <p:spPr>
          <a:xfrm>
            <a:off x="11077437" y="5777393"/>
            <a:ext cx="889274" cy="88927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椭圆 14"/>
          <p:cNvSpPr/>
          <p:nvPr>
            <p:custDataLst>
              <p:tags r:id="rId2"/>
            </p:custDataLst>
          </p:nvPr>
        </p:nvSpPr>
        <p:spPr>
          <a:xfrm>
            <a:off x="10747100" y="5275790"/>
            <a:ext cx="330337" cy="33033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custDataLst>
              <p:tags r:id="rId3"/>
            </p:custDataLst>
          </p:nvPr>
        </p:nvSpPr>
        <p:spPr>
          <a:xfrm>
            <a:off x="0" y="0"/>
            <a:ext cx="12192000" cy="2933700"/>
          </a:xfrm>
          <a:prstGeom prst="rect">
            <a:avLst/>
          </a:prstGeom>
          <a:solidFill>
            <a:srgbClr val="FAE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p:cNvSpPr txBox="1"/>
          <p:nvPr>
            <p:custDataLst>
              <p:tags r:id="rId4"/>
            </p:custDataLst>
          </p:nvPr>
        </p:nvSpPr>
        <p:spPr>
          <a:xfrm>
            <a:off x="812799" y="1154130"/>
            <a:ext cx="10566400" cy="624840"/>
          </a:xfrm>
          <a:prstGeom prst="rect">
            <a:avLst/>
          </a:prstGeom>
          <a:noFill/>
        </p:spPr>
        <p:txBody>
          <a:bodyPr wrap="square" lIns="90170" tIns="46990" rIns="90170" bIns="46990" rtlCol="0">
            <a:noAutofit/>
          </a:bodyPr>
          <a:lstStyle/>
          <a:p>
            <a:pPr algn="ctr"/>
            <a:r>
              <a:rPr lang="zh-CN" altLang="en-US" sz="4800" b="1" spc="300">
                <a:solidFill>
                  <a:schemeClr val="accent1">
                    <a:lumMod val="50000"/>
                  </a:schemeClr>
                </a:solidFill>
                <a:latin typeface="Arial" panose="020B0604020202020204" pitchFamily="34" charset="0"/>
                <a:ea typeface="微软雅黑" panose="020B0503020204020204" charset="-122"/>
              </a:rPr>
              <a:t>二、小学生记忆力的培养</a:t>
            </a:r>
            <a:endParaRPr lang="zh-CN" altLang="en-US" sz="4800" b="1" spc="300">
              <a:solidFill>
                <a:schemeClr val="accent1">
                  <a:lumMod val="50000"/>
                </a:schemeClr>
              </a:solidFill>
              <a:latin typeface="Arial" panose="020B0604020202020204" pitchFamily="34" charset="0"/>
              <a:ea typeface="微软雅黑" panose="020B0503020204020204" charset="-122"/>
            </a:endParaRPr>
          </a:p>
        </p:txBody>
      </p:sp>
      <p:sp>
        <p:nvSpPr>
          <p:cNvPr id="16" name="任意多边形: 形状 11"/>
          <p:cNvSpPr/>
          <p:nvPr>
            <p:custDataLst>
              <p:tags r:id="rId5"/>
            </p:custDataLst>
          </p:nvPr>
        </p:nvSpPr>
        <p:spPr>
          <a:xfrm>
            <a:off x="1" y="-1079"/>
            <a:ext cx="1095891" cy="917015"/>
          </a:xfrm>
          <a:custGeom>
            <a:avLst/>
            <a:gdLst>
              <a:gd name="connsiteX0" fmla="*/ 0 w 1095891"/>
              <a:gd name="connsiteY0" fmla="*/ 0 h 917015"/>
              <a:gd name="connsiteX1" fmla="*/ 1079584 w 1095891"/>
              <a:gd name="connsiteY1" fmla="*/ 0 h 917015"/>
              <a:gd name="connsiteX2" fmla="*/ 1080432 w 1095891"/>
              <a:gd name="connsiteY2" fmla="*/ 2732 h 917015"/>
              <a:gd name="connsiteX3" fmla="*/ 1095891 w 1095891"/>
              <a:gd name="connsiteY3" fmla="*/ 156086 h 917015"/>
              <a:gd name="connsiteX4" fmla="*/ 334962 w 1095891"/>
              <a:gd name="connsiteY4" fmla="*/ 917015 h 917015"/>
              <a:gd name="connsiteX5" fmla="*/ 38774 w 1095891"/>
              <a:gd name="connsiteY5" fmla="*/ 857217 h 917015"/>
              <a:gd name="connsiteX6" fmla="*/ 0 w 1095891"/>
              <a:gd name="connsiteY6" fmla="*/ 836171 h 91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5891" h="917015">
                <a:moveTo>
                  <a:pt x="0" y="0"/>
                </a:moveTo>
                <a:lnTo>
                  <a:pt x="1079584" y="0"/>
                </a:lnTo>
                <a:lnTo>
                  <a:pt x="1080432" y="2732"/>
                </a:lnTo>
                <a:cubicBezTo>
                  <a:pt x="1090568" y="52267"/>
                  <a:pt x="1095891" y="103555"/>
                  <a:pt x="1095891" y="156086"/>
                </a:cubicBezTo>
                <a:cubicBezTo>
                  <a:pt x="1095891" y="576335"/>
                  <a:pt x="755211" y="917015"/>
                  <a:pt x="334962" y="917015"/>
                </a:cubicBezTo>
                <a:cubicBezTo>
                  <a:pt x="229900" y="917015"/>
                  <a:pt x="129811" y="895723"/>
                  <a:pt x="38774" y="857217"/>
                </a:cubicBezTo>
                <a:lnTo>
                  <a:pt x="0" y="836171"/>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任意多边形: 形状 12"/>
          <p:cNvSpPr/>
          <p:nvPr>
            <p:custDataLst>
              <p:tags r:id="rId6"/>
            </p:custDataLst>
          </p:nvPr>
        </p:nvSpPr>
        <p:spPr>
          <a:xfrm flipH="1" flipV="1">
            <a:off x="11445273" y="2308858"/>
            <a:ext cx="746726" cy="624842"/>
          </a:xfrm>
          <a:custGeom>
            <a:avLst/>
            <a:gdLst>
              <a:gd name="connsiteX0" fmla="*/ 0 w 1095891"/>
              <a:gd name="connsiteY0" fmla="*/ 0 h 917015"/>
              <a:gd name="connsiteX1" fmla="*/ 1079584 w 1095891"/>
              <a:gd name="connsiteY1" fmla="*/ 0 h 917015"/>
              <a:gd name="connsiteX2" fmla="*/ 1080432 w 1095891"/>
              <a:gd name="connsiteY2" fmla="*/ 2732 h 917015"/>
              <a:gd name="connsiteX3" fmla="*/ 1095891 w 1095891"/>
              <a:gd name="connsiteY3" fmla="*/ 156086 h 917015"/>
              <a:gd name="connsiteX4" fmla="*/ 334962 w 1095891"/>
              <a:gd name="connsiteY4" fmla="*/ 917015 h 917015"/>
              <a:gd name="connsiteX5" fmla="*/ 38774 w 1095891"/>
              <a:gd name="connsiteY5" fmla="*/ 857217 h 917015"/>
              <a:gd name="connsiteX6" fmla="*/ 0 w 1095891"/>
              <a:gd name="connsiteY6" fmla="*/ 836171 h 91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5891" h="917015">
                <a:moveTo>
                  <a:pt x="0" y="0"/>
                </a:moveTo>
                <a:lnTo>
                  <a:pt x="1079584" y="0"/>
                </a:lnTo>
                <a:lnTo>
                  <a:pt x="1080432" y="2732"/>
                </a:lnTo>
                <a:cubicBezTo>
                  <a:pt x="1090568" y="52267"/>
                  <a:pt x="1095891" y="103555"/>
                  <a:pt x="1095891" y="156086"/>
                </a:cubicBezTo>
                <a:cubicBezTo>
                  <a:pt x="1095891" y="576335"/>
                  <a:pt x="755211" y="917015"/>
                  <a:pt x="334962" y="917015"/>
                </a:cubicBezTo>
                <a:cubicBezTo>
                  <a:pt x="229900" y="917015"/>
                  <a:pt x="129811" y="895723"/>
                  <a:pt x="38774" y="857217"/>
                </a:cubicBezTo>
                <a:lnTo>
                  <a:pt x="0" y="836171"/>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任意多边形: 形状 15"/>
          <p:cNvSpPr/>
          <p:nvPr>
            <p:custDataLst>
              <p:tags r:id="rId7"/>
            </p:custDataLst>
          </p:nvPr>
        </p:nvSpPr>
        <p:spPr>
          <a:xfrm>
            <a:off x="1000125" y="-1079"/>
            <a:ext cx="574676" cy="480875"/>
          </a:xfrm>
          <a:custGeom>
            <a:avLst/>
            <a:gdLst>
              <a:gd name="connsiteX0" fmla="*/ 0 w 1095891"/>
              <a:gd name="connsiteY0" fmla="*/ 0 h 917015"/>
              <a:gd name="connsiteX1" fmla="*/ 1079584 w 1095891"/>
              <a:gd name="connsiteY1" fmla="*/ 0 h 917015"/>
              <a:gd name="connsiteX2" fmla="*/ 1080432 w 1095891"/>
              <a:gd name="connsiteY2" fmla="*/ 2732 h 917015"/>
              <a:gd name="connsiteX3" fmla="*/ 1095891 w 1095891"/>
              <a:gd name="connsiteY3" fmla="*/ 156086 h 917015"/>
              <a:gd name="connsiteX4" fmla="*/ 334962 w 1095891"/>
              <a:gd name="connsiteY4" fmla="*/ 917015 h 917015"/>
              <a:gd name="connsiteX5" fmla="*/ 38774 w 1095891"/>
              <a:gd name="connsiteY5" fmla="*/ 857217 h 917015"/>
              <a:gd name="connsiteX6" fmla="*/ 0 w 1095891"/>
              <a:gd name="connsiteY6" fmla="*/ 836171 h 91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5891" h="917015">
                <a:moveTo>
                  <a:pt x="0" y="0"/>
                </a:moveTo>
                <a:lnTo>
                  <a:pt x="1079584" y="0"/>
                </a:lnTo>
                <a:lnTo>
                  <a:pt x="1080432" y="2732"/>
                </a:lnTo>
                <a:cubicBezTo>
                  <a:pt x="1090568" y="52267"/>
                  <a:pt x="1095891" y="103555"/>
                  <a:pt x="1095891" y="156086"/>
                </a:cubicBezTo>
                <a:cubicBezTo>
                  <a:pt x="1095891" y="576335"/>
                  <a:pt x="755211" y="917015"/>
                  <a:pt x="334962" y="917015"/>
                </a:cubicBezTo>
                <a:cubicBezTo>
                  <a:pt x="229900" y="917015"/>
                  <a:pt x="129811" y="895723"/>
                  <a:pt x="38774" y="857217"/>
                </a:cubicBezTo>
                <a:lnTo>
                  <a:pt x="0" y="836171"/>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任意多边形: 形状 16"/>
          <p:cNvSpPr/>
          <p:nvPr>
            <p:custDataLst>
              <p:tags r:id="rId8"/>
            </p:custDataLst>
          </p:nvPr>
        </p:nvSpPr>
        <p:spPr>
          <a:xfrm flipH="1" flipV="1">
            <a:off x="11133722" y="2629422"/>
            <a:ext cx="363630" cy="304277"/>
          </a:xfrm>
          <a:custGeom>
            <a:avLst/>
            <a:gdLst>
              <a:gd name="connsiteX0" fmla="*/ 0 w 1095891"/>
              <a:gd name="connsiteY0" fmla="*/ 0 h 917015"/>
              <a:gd name="connsiteX1" fmla="*/ 1079584 w 1095891"/>
              <a:gd name="connsiteY1" fmla="*/ 0 h 917015"/>
              <a:gd name="connsiteX2" fmla="*/ 1080432 w 1095891"/>
              <a:gd name="connsiteY2" fmla="*/ 2732 h 917015"/>
              <a:gd name="connsiteX3" fmla="*/ 1095891 w 1095891"/>
              <a:gd name="connsiteY3" fmla="*/ 156086 h 917015"/>
              <a:gd name="connsiteX4" fmla="*/ 334962 w 1095891"/>
              <a:gd name="connsiteY4" fmla="*/ 917015 h 917015"/>
              <a:gd name="connsiteX5" fmla="*/ 38774 w 1095891"/>
              <a:gd name="connsiteY5" fmla="*/ 857217 h 917015"/>
              <a:gd name="connsiteX6" fmla="*/ 0 w 1095891"/>
              <a:gd name="connsiteY6" fmla="*/ 836171 h 91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5891" h="917015">
                <a:moveTo>
                  <a:pt x="0" y="0"/>
                </a:moveTo>
                <a:lnTo>
                  <a:pt x="1079584" y="0"/>
                </a:lnTo>
                <a:lnTo>
                  <a:pt x="1080432" y="2732"/>
                </a:lnTo>
                <a:cubicBezTo>
                  <a:pt x="1090568" y="52267"/>
                  <a:pt x="1095891" y="103555"/>
                  <a:pt x="1095891" y="156086"/>
                </a:cubicBezTo>
                <a:cubicBezTo>
                  <a:pt x="1095891" y="576335"/>
                  <a:pt x="755211" y="917015"/>
                  <a:pt x="334962" y="917015"/>
                </a:cubicBezTo>
                <a:cubicBezTo>
                  <a:pt x="229900" y="917015"/>
                  <a:pt x="129811" y="895723"/>
                  <a:pt x="38774" y="857217"/>
                </a:cubicBezTo>
                <a:lnTo>
                  <a:pt x="0" y="836171"/>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9"/>
            </p:custDataLst>
          </p:nvPr>
        </p:nvSpPr>
        <p:spPr>
          <a:xfrm>
            <a:off x="837521" y="3042394"/>
            <a:ext cx="10516957" cy="3612554"/>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spc="120" dirty="0">
                <a:solidFill>
                  <a:schemeClr val="tx1">
                    <a:lumMod val="75000"/>
                    <a:lumOff val="25000"/>
                  </a:schemeClr>
                </a:solidFill>
                <a:latin typeface="Arial" panose="020B0604020202020204" pitchFamily="34" charset="0"/>
                <a:ea typeface="微软雅黑" panose="020B0503020204020204" charset="-122"/>
              </a:rPr>
              <a:t>（一）增强小学生识记的目的性和自觉性</a:t>
            </a:r>
            <a:endParaRPr lang="zh-CN" altLang="en-US" sz="2000" spc="120" dirty="0">
              <a:solidFill>
                <a:schemeClr val="tx1">
                  <a:lumMod val="75000"/>
                  <a:lumOff val="25000"/>
                </a:schemeClr>
              </a:solidFill>
              <a:latin typeface="Arial" panose="020B0604020202020204" pitchFamily="34" charset="0"/>
              <a:ea typeface="微软雅黑" panose="020B0503020204020204" charset="-122"/>
            </a:endParaRPr>
          </a:p>
          <a:p>
            <a:pPr marL="720090" lvl="0" indent="-355600" algn="l" fontAlgn="ctr">
              <a:lnSpc>
                <a:spcPct val="120000"/>
              </a:lnSpc>
              <a:spcBef>
                <a:spcPts val="0"/>
              </a:spcBef>
              <a:spcAft>
                <a:spcPts val="800"/>
              </a:spcAft>
              <a:buSzPct val="100000"/>
              <a:buFont typeface="Wingdings" panose="05000000000000000000" charset="0"/>
              <a:buChar char=""/>
            </a:pPr>
            <a:r>
              <a:rPr lang="en-US" altLang="zh-CN" spc="120" dirty="0">
                <a:solidFill>
                  <a:schemeClr val="accent1">
                    <a:lumMod val="50000"/>
                  </a:schemeClr>
                </a:solidFill>
                <a:latin typeface="Arial" panose="020B0604020202020204" pitchFamily="34" charset="0"/>
                <a:ea typeface="微软雅黑" panose="020B0503020204020204" charset="-122"/>
              </a:rPr>
              <a:t>有目的、积极、主动、自觉地进行识记，是提高记忆能力的首要条件。</a:t>
            </a:r>
            <a:r>
              <a:rPr lang="en-US" altLang="zh-CN" spc="120" dirty="0">
                <a:solidFill>
                  <a:schemeClr val="tx1"/>
                </a:solidFill>
                <a:latin typeface="Arial" panose="020B0604020202020204" pitchFamily="34" charset="0"/>
                <a:ea typeface="微软雅黑" panose="020B0503020204020204" charset="-122"/>
              </a:rPr>
              <a:t>但是，小学低年级学生还不善于自觉地提出识记的目的和任务。为此，教师应该培养他们的识记的目的性和自觉性，使他们的识记由被动变为主动。对他们的识记任务要安排得具体、明了，并说明记住这些知识的重要意义。同时，必须严格检查学生识记任务完成的情况，督促学生提高识记的积极性。</a:t>
            </a:r>
            <a:endParaRPr lang="en-US" altLang="zh-CN" spc="120" dirty="0">
              <a:solidFill>
                <a:schemeClr val="tx1"/>
              </a:solidFill>
              <a:latin typeface="Arial" panose="020B0604020202020204" pitchFamily="34" charset="0"/>
              <a:ea typeface="微软雅黑" panose="020B0503020204020204" charset="-122"/>
            </a:endParaRPr>
          </a:p>
        </p:txBody>
      </p:sp>
    </p:spTree>
    <p:custDataLst>
      <p:tags r:id="rId10"/>
    </p:custData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3" name="直接连接符 12"/>
          <p:cNvCxnSpPr/>
          <p:nvPr>
            <p:custDataLst>
              <p:tags r:id="rId1"/>
            </p:custDataLst>
          </p:nvPr>
        </p:nvCxnSpPr>
        <p:spPr>
          <a:xfrm>
            <a:off x="821690" y="3742290"/>
            <a:ext cx="10483850" cy="0"/>
          </a:xfrm>
          <a:prstGeom prst="line">
            <a:avLst/>
          </a:prstGeom>
          <a:solidFill>
            <a:schemeClr val="dk1"/>
          </a:solidFill>
          <a:ln w="57150">
            <a:solidFill>
              <a:schemeClr val="accent4"/>
            </a:solidFill>
          </a:ln>
        </p:spPr>
        <p:style>
          <a:lnRef idx="2">
            <a:srgbClr val="8590CA">
              <a:shade val="50000"/>
            </a:srgbClr>
          </a:lnRef>
          <a:fillRef idx="1">
            <a:srgbClr val="8590CA"/>
          </a:fillRef>
          <a:effectRef idx="0">
            <a:srgbClr val="8590CA"/>
          </a:effectRef>
          <a:fontRef idx="minor">
            <a:sysClr val="window" lastClr="FFFFFF"/>
          </a:fontRef>
        </p:style>
      </p:cxnSp>
      <p:sp>
        <p:nvSpPr>
          <p:cNvPr id="2" name="椭圆 1"/>
          <p:cNvSpPr/>
          <p:nvPr>
            <p:custDataLst>
              <p:tags r:id="rId2"/>
            </p:custDataLst>
          </p:nvPr>
        </p:nvSpPr>
        <p:spPr>
          <a:xfrm>
            <a:off x="2336165" y="3599415"/>
            <a:ext cx="285750" cy="285750"/>
          </a:xfrm>
          <a:prstGeom prst="ellipse">
            <a:avLst/>
          </a:prstGeom>
          <a:solidFill>
            <a:schemeClr val="dk1"/>
          </a:solidFill>
          <a:ln w="57150">
            <a:solidFill>
              <a:schemeClr val="lt1"/>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32500" lnSpcReduction="20000"/>
          </a:bodyPr>
          <a:lstStyle/>
          <a:p>
            <a:pPr algn="ctr">
              <a:lnSpc>
                <a:spcPct val="14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椭圆 2"/>
          <p:cNvSpPr/>
          <p:nvPr>
            <p:custDataLst>
              <p:tags r:id="rId3"/>
            </p:custDataLst>
          </p:nvPr>
        </p:nvSpPr>
        <p:spPr>
          <a:xfrm>
            <a:off x="5920423" y="3599415"/>
            <a:ext cx="285750" cy="285750"/>
          </a:xfrm>
          <a:prstGeom prst="ellipse">
            <a:avLst/>
          </a:prstGeom>
          <a:solidFill>
            <a:schemeClr val="dk1"/>
          </a:solidFill>
          <a:ln w="57150">
            <a:solidFill>
              <a:schemeClr val="lt1"/>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32500" lnSpcReduction="20000"/>
          </a:bodyPr>
          <a:lstStyle/>
          <a:p>
            <a:pPr algn="ctr">
              <a:lnSpc>
                <a:spcPct val="14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1" name="文本框 30"/>
          <p:cNvSpPr txBox="1"/>
          <p:nvPr>
            <p:custDataLst>
              <p:tags r:id="rId4"/>
            </p:custDataLst>
          </p:nvPr>
        </p:nvSpPr>
        <p:spPr>
          <a:xfrm>
            <a:off x="859155" y="4027805"/>
            <a:ext cx="3240000" cy="1209675"/>
          </a:xfrm>
          <a:prstGeom prst="rect">
            <a:avLst/>
          </a:prstGeom>
          <a:noFill/>
        </p:spPr>
        <p:txBody>
          <a:bodyPr wrap="square" rtlCol="0">
            <a:spAutoFit/>
          </a:bodyPr>
          <a:lstStyle/>
          <a:p>
            <a:pPr algn="just" fontAlgn="auto">
              <a:lnSpc>
                <a:spcPct val="130000"/>
              </a:lnSpc>
              <a:spcBef>
                <a:spcPts val="0"/>
              </a:spcBef>
              <a:spcAft>
                <a:spcPts val="600"/>
              </a:spcAft>
              <a:buNone/>
            </a:pPr>
            <a:r>
              <a:rPr lang="zh-CN" altLang="en-US" sz="1400" dirty="0">
                <a:ea typeface="+mn-lt"/>
                <a:cs typeface="+mn-lt"/>
                <a:sym typeface="+mn-ea"/>
              </a:rPr>
              <a:t>要对记忆的材料进行优化处理，尽量使材料具有新颖性、直观性，使小学生感兴趣，这样，小学生就会在兴趣活动中不知不觉地记住了所学内容。</a:t>
            </a:r>
            <a:endParaRPr lang="zh-CN" altLang="en-US" sz="1400" dirty="0">
              <a:ea typeface="+mn-lt"/>
              <a:cs typeface="+mn-lt"/>
              <a:sym typeface="+mn-ea"/>
            </a:endParaRPr>
          </a:p>
        </p:txBody>
      </p:sp>
      <p:sp>
        <p:nvSpPr>
          <p:cNvPr id="35" name="文本框 34"/>
          <p:cNvSpPr txBox="1"/>
          <p:nvPr>
            <p:custDataLst>
              <p:tags r:id="rId5"/>
            </p:custDataLst>
          </p:nvPr>
        </p:nvSpPr>
        <p:spPr>
          <a:xfrm>
            <a:off x="4442143" y="2526665"/>
            <a:ext cx="3240000" cy="929640"/>
          </a:xfrm>
          <a:prstGeom prst="rect">
            <a:avLst/>
          </a:prstGeom>
          <a:noFill/>
        </p:spPr>
        <p:txBody>
          <a:bodyPr wrap="square" rtlCol="0" anchor="b" anchorCtr="0">
            <a:spAutoFit/>
          </a:bodyPr>
          <a:lstStyle/>
          <a:p>
            <a:pPr marL="0" lvl="0" indent="0" algn="just">
              <a:lnSpc>
                <a:spcPct val="130000"/>
              </a:lnSpc>
              <a:spcBef>
                <a:spcPts val="0"/>
              </a:spcBef>
              <a:spcAft>
                <a:spcPts val="0"/>
              </a:spcAft>
              <a:buSzPct val="100000"/>
            </a:pPr>
            <a:r>
              <a:rPr lang="zh-CN" altLang="en-US" sz="1400" dirty="0">
                <a:ea typeface="+mn-lt"/>
                <a:cs typeface="+mn-lt"/>
                <a:sym typeface="+mn-ea"/>
              </a:rPr>
              <a:t>记忆过程中，将记忆的材料通过动手操作、记笔记或朗诵等各种活动形式来辅助记忆，会取得较好的记忆效果。</a:t>
            </a:r>
            <a:endParaRPr lang="zh-CN" altLang="en-US" sz="1400" dirty="0">
              <a:ea typeface="+mn-lt"/>
              <a:cs typeface="+mn-lt"/>
              <a:sym typeface="+mn-ea"/>
            </a:endParaRPr>
          </a:p>
        </p:txBody>
      </p:sp>
      <p:grpSp>
        <p:nvGrpSpPr>
          <p:cNvPr id="7" name="组合 6"/>
          <p:cNvGrpSpPr/>
          <p:nvPr/>
        </p:nvGrpSpPr>
        <p:grpSpPr>
          <a:xfrm>
            <a:off x="1297940" y="2416175"/>
            <a:ext cx="2362200" cy="1040130"/>
            <a:chOff x="2044" y="3805"/>
            <a:chExt cx="3720" cy="1638"/>
          </a:xfrm>
        </p:grpSpPr>
        <p:sp>
          <p:nvSpPr>
            <p:cNvPr id="19" name="矩形: 圆角 18"/>
            <p:cNvSpPr/>
            <p:nvPr>
              <p:custDataLst>
                <p:tags r:id="rId6"/>
              </p:custDataLst>
            </p:nvPr>
          </p:nvSpPr>
          <p:spPr>
            <a:xfrm>
              <a:off x="2044" y="3805"/>
              <a:ext cx="3720" cy="1361"/>
            </a:xfrm>
            <a:prstGeom prst="roundRect">
              <a:avLst>
                <a:gd name="adj" fmla="val 8342"/>
              </a:avLst>
            </a:prstGeom>
            <a:solidFill>
              <a:schemeClr val="accent1">
                <a:lumMod val="75000"/>
              </a:scheme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2000">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20" name="等腰三角形 19"/>
            <p:cNvSpPr/>
            <p:nvPr>
              <p:custDataLst>
                <p:tags r:id="rId7"/>
              </p:custDataLst>
            </p:nvPr>
          </p:nvSpPr>
          <p:spPr>
            <a:xfrm rot="10800000">
              <a:off x="3735" y="5153"/>
              <a:ext cx="336" cy="290"/>
            </a:xfrm>
            <a:prstGeom prst="triangle">
              <a:avLst>
                <a:gd name="adj" fmla="val 55037"/>
              </a:avLst>
            </a:prstGeom>
            <a:solidFill>
              <a:schemeClr val="accent1">
                <a:lumMod val="75000"/>
              </a:scheme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2000">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6" name="文本框 35"/>
            <p:cNvSpPr txBox="1"/>
            <p:nvPr>
              <p:custDataLst>
                <p:tags r:id="rId8"/>
              </p:custDataLst>
            </p:nvPr>
          </p:nvSpPr>
          <p:spPr>
            <a:xfrm>
              <a:off x="2290" y="4066"/>
              <a:ext cx="3227" cy="883"/>
            </a:xfrm>
            <a:prstGeom prst="rect">
              <a:avLst/>
            </a:prstGeom>
            <a:noFill/>
          </p:spPr>
          <p:txBody>
            <a:bodyPr wrap="square" rtlCol="0" anchor="ctr">
              <a:noAutofit/>
            </a:bodyPr>
            <a:lstStyle/>
            <a:p>
              <a:pPr algn="ctr">
                <a:lnSpc>
                  <a:spcPct val="120000"/>
                </a:lnSpc>
              </a:pPr>
              <a:r>
                <a:rPr sz="2000" b="1">
                  <a:solidFill>
                    <a:schemeClr val="dk1"/>
                  </a:solidFill>
                  <a:latin typeface="Arial" panose="020B0604020202020204" pitchFamily="34" charset="0"/>
                  <a:ea typeface="汉仪旗黑-55简" panose="00020600040101010101" charset="-122"/>
                  <a:sym typeface="Arial" panose="020B0604020202020204" pitchFamily="34" charset="0"/>
                </a:rPr>
                <a:t>1. 利用无意识记的规律进行记忆</a:t>
              </a:r>
              <a:endParaRPr sz="2000" b="1">
                <a:solidFill>
                  <a:schemeClr val="dk1"/>
                </a:solidFill>
                <a:latin typeface="Arial" panose="020B0604020202020204" pitchFamily="34" charset="0"/>
                <a:ea typeface="汉仪旗黑-55简" panose="00020600040101010101" charset="-122"/>
                <a:sym typeface="Arial" panose="020B0604020202020204" pitchFamily="34" charset="0"/>
              </a:endParaRPr>
            </a:p>
          </p:txBody>
        </p:sp>
      </p:grpSp>
      <p:grpSp>
        <p:nvGrpSpPr>
          <p:cNvPr id="5" name="组合 4"/>
          <p:cNvGrpSpPr/>
          <p:nvPr/>
        </p:nvGrpSpPr>
        <p:grpSpPr>
          <a:xfrm>
            <a:off x="4881880" y="4027805"/>
            <a:ext cx="2362835" cy="1048385"/>
            <a:chOff x="7688" y="6343"/>
            <a:chExt cx="3721" cy="1651"/>
          </a:xfrm>
        </p:grpSpPr>
        <p:sp>
          <p:nvSpPr>
            <p:cNvPr id="27" name="矩形: 圆角 26"/>
            <p:cNvSpPr/>
            <p:nvPr>
              <p:custDataLst>
                <p:tags r:id="rId9"/>
              </p:custDataLst>
            </p:nvPr>
          </p:nvSpPr>
          <p:spPr>
            <a:xfrm>
              <a:off x="7688" y="6633"/>
              <a:ext cx="3720" cy="1361"/>
            </a:xfrm>
            <a:prstGeom prst="roundRect">
              <a:avLst>
                <a:gd name="adj" fmla="val 8342"/>
              </a:avLst>
            </a:prstGeom>
            <a:solidFill>
              <a:srgbClr val="53B9A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3330">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29" name="等腰三角形 28"/>
            <p:cNvSpPr/>
            <p:nvPr>
              <p:custDataLst>
                <p:tags r:id="rId10"/>
              </p:custDataLst>
            </p:nvPr>
          </p:nvSpPr>
          <p:spPr>
            <a:xfrm>
              <a:off x="9379" y="6343"/>
              <a:ext cx="336" cy="290"/>
            </a:xfrm>
            <a:prstGeom prst="triangle">
              <a:avLst>
                <a:gd name="adj" fmla="val 53117"/>
              </a:avLst>
            </a:prstGeom>
            <a:solidFill>
              <a:srgbClr val="53B9A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3330">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7" name="文本框 36"/>
            <p:cNvSpPr txBox="1"/>
            <p:nvPr>
              <p:custDataLst>
                <p:tags r:id="rId11"/>
              </p:custDataLst>
            </p:nvPr>
          </p:nvSpPr>
          <p:spPr>
            <a:xfrm>
              <a:off x="7688" y="6663"/>
              <a:ext cx="3721" cy="1307"/>
            </a:xfrm>
            <a:prstGeom prst="rect">
              <a:avLst/>
            </a:prstGeom>
            <a:noFill/>
          </p:spPr>
          <p:txBody>
            <a:bodyPr wrap="square" rtlCol="0" anchor="ctr">
              <a:spAutoFit/>
            </a:bodyPr>
            <a:lstStyle/>
            <a:p>
              <a:pPr algn="ctr">
                <a:lnSpc>
                  <a:spcPct val="120000"/>
                </a:lnSpc>
              </a:pPr>
              <a:r>
                <a:rPr lang="zh-CN" altLang="en-US" sz="2000" b="1">
                  <a:solidFill>
                    <a:schemeClr val="dk1"/>
                  </a:solidFill>
                  <a:latin typeface="Arial" panose="020B0604020202020204" pitchFamily="34" charset="0"/>
                  <a:ea typeface="汉仪旗黑-55简" panose="00020600040101010101" charset="-122"/>
                  <a:sym typeface="Arial" panose="020B0604020202020204" pitchFamily="34" charset="0"/>
                </a:rPr>
                <a:t>2. 将记忆材料转化为操作活动的对象</a:t>
              </a:r>
              <a:endParaRPr lang="zh-CN" altLang="en-US" sz="2000" b="1">
                <a:solidFill>
                  <a:schemeClr val="dk1"/>
                </a:solidFill>
                <a:latin typeface="Arial" panose="020B0604020202020204" pitchFamily="34" charset="0"/>
                <a:ea typeface="汉仪旗黑-55简" panose="00020600040101010101" charset="-122"/>
                <a:sym typeface="Arial" panose="020B0604020202020204" pitchFamily="34" charset="0"/>
              </a:endParaRPr>
            </a:p>
          </p:txBody>
        </p:sp>
      </p:grpSp>
      <p:sp>
        <p:nvSpPr>
          <p:cNvPr id="38" name="椭圆 37"/>
          <p:cNvSpPr/>
          <p:nvPr>
            <p:custDataLst>
              <p:tags r:id="rId12"/>
            </p:custDataLst>
          </p:nvPr>
        </p:nvSpPr>
        <p:spPr>
          <a:xfrm>
            <a:off x="9520555" y="3599415"/>
            <a:ext cx="285750" cy="285750"/>
          </a:xfrm>
          <a:prstGeom prst="ellipse">
            <a:avLst/>
          </a:prstGeom>
          <a:solidFill>
            <a:schemeClr val="dk1"/>
          </a:solidFill>
          <a:ln w="57150">
            <a:solidFill>
              <a:schemeClr val="lt1"/>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32500" lnSpcReduction="20000"/>
          </a:bodyPr>
          <a:lstStyle/>
          <a:p>
            <a:pPr algn="ctr">
              <a:lnSpc>
                <a:spcPct val="14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42" name="文本框 41"/>
          <p:cNvSpPr txBox="1"/>
          <p:nvPr>
            <p:custDataLst>
              <p:tags r:id="rId13"/>
            </p:custDataLst>
          </p:nvPr>
        </p:nvSpPr>
        <p:spPr>
          <a:xfrm>
            <a:off x="8043545" y="4027805"/>
            <a:ext cx="3240000" cy="929640"/>
          </a:xfrm>
          <a:prstGeom prst="rect">
            <a:avLst/>
          </a:prstGeom>
          <a:noFill/>
        </p:spPr>
        <p:txBody>
          <a:bodyPr wrap="square" rtlCol="0">
            <a:spAutoFit/>
          </a:bodyPr>
          <a:lstStyle/>
          <a:p>
            <a:pPr algn="just">
              <a:lnSpc>
                <a:spcPct val="130000"/>
              </a:lnSpc>
              <a:spcBef>
                <a:spcPts val="0"/>
              </a:spcBef>
            </a:pPr>
            <a:r>
              <a:rPr lang="zh-CN" altLang="en-US" sz="1400" dirty="0">
                <a:ea typeface="+mn-lt"/>
                <a:sym typeface="+mn-ea"/>
              </a:rPr>
              <a:t>无论是小学哪个年级的学生，都是意义识记效果优于机械识记效果。因此，在教学中尽量使学生在理解的基础上进行记忆。</a:t>
            </a:r>
            <a:endParaRPr lang="zh-CN" altLang="en-US" sz="1400" dirty="0">
              <a:ea typeface="+mn-lt"/>
              <a:sym typeface="+mn-ea"/>
            </a:endParaRPr>
          </a:p>
        </p:txBody>
      </p:sp>
      <p:grpSp>
        <p:nvGrpSpPr>
          <p:cNvPr id="6" name="组合 5"/>
          <p:cNvGrpSpPr/>
          <p:nvPr/>
        </p:nvGrpSpPr>
        <p:grpSpPr>
          <a:xfrm>
            <a:off x="8482330" y="2416175"/>
            <a:ext cx="2362200" cy="1025525"/>
            <a:chOff x="13358" y="3805"/>
            <a:chExt cx="3720" cy="1615"/>
          </a:xfrm>
        </p:grpSpPr>
        <p:sp>
          <p:nvSpPr>
            <p:cNvPr id="40" name="矩形: 圆角 39"/>
            <p:cNvSpPr/>
            <p:nvPr>
              <p:custDataLst>
                <p:tags r:id="rId14"/>
              </p:custDataLst>
            </p:nvPr>
          </p:nvSpPr>
          <p:spPr>
            <a:xfrm>
              <a:off x="13358" y="3805"/>
              <a:ext cx="3720" cy="1361"/>
            </a:xfrm>
            <a:prstGeom prst="roundRect">
              <a:avLst>
                <a:gd name="adj" fmla="val 8342"/>
              </a:avLst>
            </a:prstGeom>
            <a:solidFill>
              <a:srgbClr val="FFC000"/>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3330">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14" name="等腰三角形 13"/>
            <p:cNvSpPr/>
            <p:nvPr>
              <p:custDataLst>
                <p:tags r:id="rId15"/>
              </p:custDataLst>
            </p:nvPr>
          </p:nvSpPr>
          <p:spPr>
            <a:xfrm rot="10800000">
              <a:off x="15050" y="5130"/>
              <a:ext cx="336" cy="290"/>
            </a:xfrm>
            <a:prstGeom prst="triangle">
              <a:avLst>
                <a:gd name="adj" fmla="val 47002"/>
              </a:avLst>
            </a:prstGeom>
            <a:solidFill>
              <a:srgbClr val="FFC000"/>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3330">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16"/>
              </p:custDataLst>
            </p:nvPr>
          </p:nvSpPr>
          <p:spPr>
            <a:xfrm>
              <a:off x="13358" y="4066"/>
              <a:ext cx="3720" cy="883"/>
            </a:xfrm>
            <a:prstGeom prst="rect">
              <a:avLst/>
            </a:prstGeom>
            <a:noFill/>
          </p:spPr>
          <p:txBody>
            <a:bodyPr wrap="square" rtlCol="0" anchor="ctr">
              <a:noAutofit/>
            </a:bodyPr>
            <a:lstStyle/>
            <a:p>
              <a:pPr algn="ctr">
                <a:lnSpc>
                  <a:spcPct val="120000"/>
                </a:lnSpc>
              </a:pPr>
              <a:r>
                <a:rPr lang="zh-CN" altLang="en-US" sz="2000" b="1">
                  <a:solidFill>
                    <a:schemeClr val="dk1"/>
                  </a:solidFill>
                  <a:latin typeface="Arial" panose="020B0604020202020204" pitchFamily="34" charset="0"/>
                  <a:ea typeface="汉仪旗黑-55简" panose="00020600040101010101" charset="-122"/>
                  <a:sym typeface="Arial" panose="020B0604020202020204" pitchFamily="34" charset="0"/>
                </a:rPr>
                <a:t>3. 尽量采用意义识记方式进行学习</a:t>
              </a:r>
              <a:endParaRPr lang="zh-CN" altLang="en-US" sz="2000" b="1">
                <a:solidFill>
                  <a:schemeClr val="dk1"/>
                </a:solidFill>
                <a:latin typeface="Arial" panose="020B0604020202020204" pitchFamily="34" charset="0"/>
                <a:ea typeface="汉仪旗黑-55简" panose="00020600040101010101" charset="-122"/>
                <a:sym typeface="Arial" panose="020B0604020202020204" pitchFamily="34" charset="0"/>
              </a:endParaRPr>
            </a:p>
          </p:txBody>
        </p:sp>
      </p:grpSp>
      <p:sp>
        <p:nvSpPr>
          <p:cNvPr id="15" name="文本框 14"/>
          <p:cNvSpPr txBox="1"/>
          <p:nvPr/>
        </p:nvSpPr>
        <p:spPr>
          <a:xfrm>
            <a:off x="1280795" y="387350"/>
            <a:ext cx="6862445" cy="681990"/>
          </a:xfrm>
          <a:prstGeom prst="rect">
            <a:avLst/>
          </a:prstGeom>
          <a:noFill/>
          <a:effectLst/>
        </p:spPr>
        <p:txBody>
          <a:bodyPr wrap="square" rtlCol="0">
            <a:spAutoFit/>
          </a:bodyPr>
          <a:p>
            <a:pPr>
              <a:lnSpc>
                <a:spcPct val="120000"/>
              </a:lnSpc>
            </a:pPr>
            <a:r>
              <a:rPr lang="zh-CN" altLang="en-US" sz="3200" b="1" dirty="0">
                <a:solidFill>
                  <a:schemeClr val="accent2">
                    <a:lumMod val="50000"/>
                  </a:schemeClr>
                </a:solidFill>
                <a:effectLst/>
                <a:latin typeface="+mj-lt"/>
                <a:ea typeface="+mj-lt"/>
                <a:cs typeface="黑体" panose="02010609060101010101" charset="-122"/>
              </a:rPr>
              <a:t>（二）交给学生正确的记忆方法</a:t>
            </a:r>
            <a:endParaRPr lang="zh-CN" altLang="en-US" sz="3200" b="1" dirty="0">
              <a:solidFill>
                <a:schemeClr val="accent2">
                  <a:lumMod val="50000"/>
                </a:schemeClr>
              </a:solidFill>
              <a:effectLst/>
              <a:latin typeface="+mj-lt"/>
              <a:ea typeface="+mj-lt"/>
              <a:cs typeface="黑体" panose="02010609060101010101" charset="-122"/>
            </a:endParaRPr>
          </a:p>
        </p:txBody>
      </p:sp>
      <p:pic>
        <p:nvPicPr>
          <p:cNvPr id="16" name="图形 15"/>
          <p:cNvPicPr>
            <a:picLocks noChangeAspect="1"/>
          </p:cNvPicPr>
          <p:nvPr/>
        </p:nvPicPr>
        <p:blipFill>
          <a:blip r:embed="rId17"/>
          <a:stretch>
            <a:fillRect/>
          </a:stretch>
        </p:blipFill>
        <p:spPr>
          <a:xfrm>
            <a:off x="514929" y="38757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18"/>
          <a:stretch>
            <a:fillRect/>
          </a:stretch>
        </p:blipFill>
        <p:spPr>
          <a:xfrm>
            <a:off x="8375650" y="806450"/>
            <a:ext cx="534035" cy="53403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19"/>
          <a:stretch>
            <a:fillRect/>
          </a:stretch>
        </p:blipFill>
        <p:spPr>
          <a:xfrm>
            <a:off x="10791190" y="1454785"/>
            <a:ext cx="499745" cy="499745"/>
          </a:xfrm>
          <a:prstGeom prst="rect">
            <a:avLst/>
          </a:prstGeom>
          <a:effectLst>
            <a:outerShdw blurRad="12700" dist="12700" dir="2700000" algn="tl" rotWithShape="0">
              <a:prstClr val="black">
                <a:alpha val="40000"/>
              </a:prstClr>
            </a:outerShdw>
          </a:effectLst>
        </p:spPr>
      </p:pic>
    </p:spTree>
    <p:custDataLst>
      <p:tags r:id="rId20"/>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Straight Connector 11"/>
          <p:cNvCxnSpPr/>
          <p:nvPr>
            <p:custDataLst>
              <p:tags r:id="rId1"/>
            </p:custDataLst>
          </p:nvPr>
        </p:nvCxnSpPr>
        <p:spPr>
          <a:xfrm>
            <a:off x="0" y="4106567"/>
            <a:ext cx="12192000" cy="0"/>
          </a:xfrm>
          <a:prstGeom prst="line">
            <a:avLst/>
          </a:prstGeom>
          <a:ln w="28575" cmpd="sng">
            <a:solidFill>
              <a:srgbClr val="92D050"/>
            </a:solidFill>
            <a:prstDash val="dash"/>
          </a:ln>
          <a:effectLst/>
        </p:spPr>
        <p:style>
          <a:lnRef idx="2">
            <a:srgbClr val="2196F3"/>
          </a:lnRef>
          <a:fillRef idx="0">
            <a:srgbClr val="2196F3"/>
          </a:fillRef>
          <a:effectRef idx="1">
            <a:srgbClr val="2196F3"/>
          </a:effectRef>
          <a:fontRef idx="minor">
            <a:srgbClr val="222222"/>
          </a:fontRef>
        </p:style>
      </p:cxnSp>
      <p:sp>
        <p:nvSpPr>
          <p:cNvPr id="3" name="任意形状 54"/>
          <p:cNvSpPr/>
          <p:nvPr>
            <p:custDataLst>
              <p:tags r:id="rId2"/>
            </p:custDataLst>
          </p:nvPr>
        </p:nvSpPr>
        <p:spPr>
          <a:xfrm>
            <a:off x="912928" y="3624029"/>
            <a:ext cx="1872000" cy="876133"/>
          </a:xfrm>
          <a:custGeom>
            <a:avLst/>
            <a:gdLst>
              <a:gd name="connsiteX0" fmla="*/ 146025 w 1875798"/>
              <a:gd name="connsiteY0" fmla="*/ 0 h 876133"/>
              <a:gd name="connsiteX1" fmla="*/ 1642448 w 1875798"/>
              <a:gd name="connsiteY1" fmla="*/ 0 h 876133"/>
              <a:gd name="connsiteX2" fmla="*/ 1788473 w 1875798"/>
              <a:gd name="connsiteY2" fmla="*/ 146025 h 876133"/>
              <a:gd name="connsiteX3" fmla="*/ 1788473 w 1875798"/>
              <a:gd name="connsiteY3" fmla="*/ 416137 h 876133"/>
              <a:gd name="connsiteX4" fmla="*/ 1875798 w 1875798"/>
              <a:gd name="connsiteY4" fmla="*/ 480059 h 876133"/>
              <a:gd name="connsiteX5" fmla="*/ 1788473 w 1875798"/>
              <a:gd name="connsiteY5" fmla="*/ 543980 h 876133"/>
              <a:gd name="connsiteX6" fmla="*/ 1788473 w 1875798"/>
              <a:gd name="connsiteY6" fmla="*/ 730108 h 876133"/>
              <a:gd name="connsiteX7" fmla="*/ 1642448 w 1875798"/>
              <a:gd name="connsiteY7" fmla="*/ 876133 h 876133"/>
              <a:gd name="connsiteX8" fmla="*/ 146025 w 1875798"/>
              <a:gd name="connsiteY8" fmla="*/ 876133 h 876133"/>
              <a:gd name="connsiteX9" fmla="*/ 0 w 1875798"/>
              <a:gd name="connsiteY9" fmla="*/ 730108 h 876133"/>
              <a:gd name="connsiteX10" fmla="*/ 0 w 1875798"/>
              <a:gd name="connsiteY10" fmla="*/ 146025 h 876133"/>
              <a:gd name="connsiteX11" fmla="*/ 146025 w 1875798"/>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75798" h="876133">
                <a:moveTo>
                  <a:pt x="146025" y="0"/>
                </a:moveTo>
                <a:lnTo>
                  <a:pt x="1642448" y="0"/>
                </a:lnTo>
                <a:cubicBezTo>
                  <a:pt x="1723095" y="0"/>
                  <a:pt x="1788473" y="65378"/>
                  <a:pt x="1788473" y="146025"/>
                </a:cubicBezTo>
                <a:lnTo>
                  <a:pt x="1788473" y="416137"/>
                </a:lnTo>
                <a:lnTo>
                  <a:pt x="1875798" y="480059"/>
                </a:lnTo>
                <a:lnTo>
                  <a:pt x="1788473" y="543980"/>
                </a:lnTo>
                <a:lnTo>
                  <a:pt x="1788473" y="730108"/>
                </a:lnTo>
                <a:cubicBezTo>
                  <a:pt x="1788473" y="810755"/>
                  <a:pt x="1723095" y="876133"/>
                  <a:pt x="1642448" y="876133"/>
                </a:cubicBezTo>
                <a:lnTo>
                  <a:pt x="146025" y="876133"/>
                </a:lnTo>
                <a:cubicBezTo>
                  <a:pt x="65378" y="876133"/>
                  <a:pt x="0" y="810755"/>
                  <a:pt x="0" y="730108"/>
                </a:cubicBezTo>
                <a:lnTo>
                  <a:pt x="0" y="146025"/>
                </a:lnTo>
                <a:cubicBezTo>
                  <a:pt x="0" y="65378"/>
                  <a:pt x="65378" y="0"/>
                  <a:pt x="146025" y="0"/>
                </a:cubicBezTo>
                <a:close/>
              </a:path>
            </a:pathLst>
          </a:custGeom>
          <a:solidFill>
            <a:schemeClr val="accent1">
              <a:lumMod val="60000"/>
              <a:lumOff val="40000"/>
            </a:schemeClr>
          </a:solidFill>
          <a:ln>
            <a:noFill/>
          </a:ln>
          <a:effectLst/>
        </p:spPr>
        <p:style>
          <a:lnRef idx="1">
            <a:srgbClr val="2196F3"/>
          </a:lnRef>
          <a:fillRef idx="3">
            <a:srgbClr val="2196F3"/>
          </a:fillRef>
          <a:effectRef idx="2">
            <a:srgbClr val="2196F3"/>
          </a:effectRef>
          <a:fontRef idx="minor">
            <a:srgbClr val="FFFFFF"/>
          </a:fontRef>
        </p:style>
        <p:txBody>
          <a:bodyPr wrap="square" rtlCol="0" anchor="ctr">
            <a:noAutofit/>
          </a:bodyPr>
          <a:lstStyle/>
          <a:p>
            <a:pPr algn="ctr"/>
            <a:endParaRPr lang="en-US" sz="1900" dirty="0">
              <a:latin typeface="微软雅黑" panose="020B0503020204020204" charset="-122"/>
              <a:ea typeface="微软雅黑" panose="020B0503020204020204" charset="-122"/>
              <a:cs typeface="Varela"/>
            </a:endParaRPr>
          </a:p>
        </p:txBody>
      </p:sp>
      <p:sp>
        <p:nvSpPr>
          <p:cNvPr id="4" name="任意形状 53"/>
          <p:cNvSpPr/>
          <p:nvPr>
            <p:custDataLst>
              <p:tags r:id="rId3"/>
            </p:custDataLst>
          </p:nvPr>
        </p:nvSpPr>
        <p:spPr>
          <a:xfrm>
            <a:off x="3036156" y="3624029"/>
            <a:ext cx="1871980" cy="876133"/>
          </a:xfrm>
          <a:custGeom>
            <a:avLst/>
            <a:gdLst>
              <a:gd name="connsiteX0" fmla="*/ 146025 w 1891960"/>
              <a:gd name="connsiteY0" fmla="*/ 0 h 876133"/>
              <a:gd name="connsiteX1" fmla="*/ 1666669 w 1891960"/>
              <a:gd name="connsiteY1" fmla="*/ 0 h 876133"/>
              <a:gd name="connsiteX2" fmla="*/ 1812694 w 1891960"/>
              <a:gd name="connsiteY2" fmla="*/ 146025 h 876133"/>
              <a:gd name="connsiteX3" fmla="*/ 1812694 w 1891960"/>
              <a:gd name="connsiteY3" fmla="*/ 422038 h 876133"/>
              <a:gd name="connsiteX4" fmla="*/ 1891960 w 1891960"/>
              <a:gd name="connsiteY4" fmla="*/ 480060 h 876133"/>
              <a:gd name="connsiteX5" fmla="*/ 1812694 w 1891960"/>
              <a:gd name="connsiteY5" fmla="*/ 538082 h 876133"/>
              <a:gd name="connsiteX6" fmla="*/ 1812694 w 1891960"/>
              <a:gd name="connsiteY6" fmla="*/ 730108 h 876133"/>
              <a:gd name="connsiteX7" fmla="*/ 1666669 w 1891960"/>
              <a:gd name="connsiteY7" fmla="*/ 876133 h 876133"/>
              <a:gd name="connsiteX8" fmla="*/ 146025 w 1891960"/>
              <a:gd name="connsiteY8" fmla="*/ 876133 h 876133"/>
              <a:gd name="connsiteX9" fmla="*/ 0 w 1891960"/>
              <a:gd name="connsiteY9" fmla="*/ 730108 h 876133"/>
              <a:gd name="connsiteX10" fmla="*/ 0 w 1891960"/>
              <a:gd name="connsiteY10" fmla="*/ 146025 h 876133"/>
              <a:gd name="connsiteX11" fmla="*/ 146025 w 1891960"/>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91960" h="876133">
                <a:moveTo>
                  <a:pt x="146025" y="0"/>
                </a:moveTo>
                <a:lnTo>
                  <a:pt x="1666669" y="0"/>
                </a:lnTo>
                <a:cubicBezTo>
                  <a:pt x="1747316" y="0"/>
                  <a:pt x="1812694" y="65378"/>
                  <a:pt x="1812694" y="146025"/>
                </a:cubicBezTo>
                <a:lnTo>
                  <a:pt x="1812694" y="422038"/>
                </a:lnTo>
                <a:lnTo>
                  <a:pt x="1891960" y="480060"/>
                </a:lnTo>
                <a:lnTo>
                  <a:pt x="1812694" y="538082"/>
                </a:lnTo>
                <a:lnTo>
                  <a:pt x="1812694" y="730108"/>
                </a:lnTo>
                <a:cubicBezTo>
                  <a:pt x="1812694" y="810755"/>
                  <a:pt x="1747316" y="876133"/>
                  <a:pt x="1666669" y="876133"/>
                </a:cubicBezTo>
                <a:lnTo>
                  <a:pt x="146025" y="876133"/>
                </a:lnTo>
                <a:cubicBezTo>
                  <a:pt x="65378" y="876133"/>
                  <a:pt x="0" y="810755"/>
                  <a:pt x="0" y="730108"/>
                </a:cubicBezTo>
                <a:lnTo>
                  <a:pt x="0" y="146025"/>
                </a:lnTo>
                <a:cubicBezTo>
                  <a:pt x="0" y="65378"/>
                  <a:pt x="65378" y="0"/>
                  <a:pt x="146025" y="0"/>
                </a:cubicBezTo>
                <a:close/>
              </a:path>
            </a:pathLst>
          </a:custGeom>
          <a:solidFill>
            <a:srgbClr val="92D050"/>
          </a:solidFill>
          <a:ln>
            <a:noFill/>
          </a:ln>
          <a:effectLst/>
        </p:spPr>
        <p:style>
          <a:lnRef idx="1">
            <a:srgbClr val="2196F3"/>
          </a:lnRef>
          <a:fillRef idx="3">
            <a:srgbClr val="2196F3"/>
          </a:fillRef>
          <a:effectRef idx="2">
            <a:srgbClr val="2196F3"/>
          </a:effectRef>
          <a:fontRef idx="minor">
            <a:srgbClr val="FFFFFF"/>
          </a:fontRef>
        </p:style>
        <p:txBody>
          <a:bodyPr wrap="square" rtlCol="0" anchor="ctr">
            <a:noAutofit/>
          </a:bodyPr>
          <a:lstStyle/>
          <a:p>
            <a:pPr algn="ctr"/>
            <a:endParaRPr lang="en-US" sz="1900" dirty="0">
              <a:latin typeface="微软雅黑" panose="020B0503020204020204" charset="-122"/>
              <a:ea typeface="微软雅黑" panose="020B0503020204020204" charset="-122"/>
              <a:cs typeface="Varela"/>
            </a:endParaRPr>
          </a:p>
        </p:txBody>
      </p:sp>
      <p:sp>
        <p:nvSpPr>
          <p:cNvPr id="5" name="任意形状 52"/>
          <p:cNvSpPr/>
          <p:nvPr>
            <p:custDataLst>
              <p:tags r:id="rId4"/>
            </p:custDataLst>
          </p:nvPr>
        </p:nvSpPr>
        <p:spPr>
          <a:xfrm>
            <a:off x="5160866" y="3624029"/>
            <a:ext cx="1871980" cy="876133"/>
          </a:xfrm>
          <a:custGeom>
            <a:avLst/>
            <a:gdLst>
              <a:gd name="connsiteX0" fmla="*/ 146025 w 1901657"/>
              <a:gd name="connsiteY0" fmla="*/ 0 h 876133"/>
              <a:gd name="connsiteX1" fmla="*/ 1668310 w 1901657"/>
              <a:gd name="connsiteY1" fmla="*/ 0 h 876133"/>
              <a:gd name="connsiteX2" fmla="*/ 1814335 w 1901657"/>
              <a:gd name="connsiteY2" fmla="*/ 146025 h 876133"/>
              <a:gd name="connsiteX3" fmla="*/ 1814335 w 1901657"/>
              <a:gd name="connsiteY3" fmla="*/ 416142 h 876133"/>
              <a:gd name="connsiteX4" fmla="*/ 1901657 w 1901657"/>
              <a:gd name="connsiteY4" fmla="*/ 480061 h 876133"/>
              <a:gd name="connsiteX5" fmla="*/ 1814335 w 1901657"/>
              <a:gd name="connsiteY5" fmla="*/ 543980 h 876133"/>
              <a:gd name="connsiteX6" fmla="*/ 1814335 w 1901657"/>
              <a:gd name="connsiteY6" fmla="*/ 730108 h 876133"/>
              <a:gd name="connsiteX7" fmla="*/ 1668310 w 1901657"/>
              <a:gd name="connsiteY7" fmla="*/ 876133 h 876133"/>
              <a:gd name="connsiteX8" fmla="*/ 146025 w 1901657"/>
              <a:gd name="connsiteY8" fmla="*/ 876133 h 876133"/>
              <a:gd name="connsiteX9" fmla="*/ 0 w 1901657"/>
              <a:gd name="connsiteY9" fmla="*/ 730108 h 876133"/>
              <a:gd name="connsiteX10" fmla="*/ 0 w 1901657"/>
              <a:gd name="connsiteY10" fmla="*/ 146025 h 876133"/>
              <a:gd name="connsiteX11" fmla="*/ 146025 w 1901657"/>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01657" h="876133">
                <a:moveTo>
                  <a:pt x="146025" y="0"/>
                </a:moveTo>
                <a:lnTo>
                  <a:pt x="1668310" y="0"/>
                </a:lnTo>
                <a:cubicBezTo>
                  <a:pt x="1748957" y="0"/>
                  <a:pt x="1814335" y="65378"/>
                  <a:pt x="1814335" y="146025"/>
                </a:cubicBezTo>
                <a:lnTo>
                  <a:pt x="1814335" y="416142"/>
                </a:lnTo>
                <a:lnTo>
                  <a:pt x="1901657" y="480061"/>
                </a:lnTo>
                <a:lnTo>
                  <a:pt x="1814335" y="543980"/>
                </a:lnTo>
                <a:lnTo>
                  <a:pt x="1814335" y="730108"/>
                </a:lnTo>
                <a:cubicBezTo>
                  <a:pt x="1814335" y="810755"/>
                  <a:pt x="1748957" y="876133"/>
                  <a:pt x="1668310" y="876133"/>
                </a:cubicBezTo>
                <a:lnTo>
                  <a:pt x="146025" y="876133"/>
                </a:lnTo>
                <a:cubicBezTo>
                  <a:pt x="65378" y="876133"/>
                  <a:pt x="0" y="810755"/>
                  <a:pt x="0" y="730108"/>
                </a:cubicBezTo>
                <a:lnTo>
                  <a:pt x="0" y="146025"/>
                </a:lnTo>
                <a:cubicBezTo>
                  <a:pt x="0" y="65378"/>
                  <a:pt x="65378" y="0"/>
                  <a:pt x="146025" y="0"/>
                </a:cubicBezTo>
                <a:close/>
              </a:path>
            </a:pathLst>
          </a:custGeom>
          <a:solidFill>
            <a:schemeClr val="accent1">
              <a:lumMod val="75000"/>
            </a:schemeClr>
          </a:solidFill>
          <a:ln>
            <a:noFill/>
          </a:ln>
          <a:effectLst/>
        </p:spPr>
        <p:style>
          <a:lnRef idx="1">
            <a:srgbClr val="2196F3"/>
          </a:lnRef>
          <a:fillRef idx="3">
            <a:srgbClr val="2196F3"/>
          </a:fillRef>
          <a:effectRef idx="2">
            <a:srgbClr val="2196F3"/>
          </a:effectRef>
          <a:fontRef idx="minor">
            <a:srgbClr val="FFFFFF"/>
          </a:fontRef>
        </p:style>
        <p:txBody>
          <a:bodyPr wrap="square" rtlCol="0" anchor="ctr">
            <a:noAutofit/>
          </a:bodyPr>
          <a:lstStyle/>
          <a:p>
            <a:pPr algn="ctr"/>
            <a:endParaRPr lang="en-US" sz="1900" dirty="0">
              <a:latin typeface="微软雅黑" panose="020B0503020204020204" charset="-122"/>
              <a:ea typeface="微软雅黑" panose="020B0503020204020204" charset="-122"/>
              <a:cs typeface="Varela"/>
            </a:endParaRPr>
          </a:p>
        </p:txBody>
      </p:sp>
      <p:sp>
        <p:nvSpPr>
          <p:cNvPr id="6" name="任意形状 51"/>
          <p:cNvSpPr/>
          <p:nvPr>
            <p:custDataLst>
              <p:tags r:id="rId5"/>
            </p:custDataLst>
          </p:nvPr>
        </p:nvSpPr>
        <p:spPr>
          <a:xfrm>
            <a:off x="7285576" y="3624029"/>
            <a:ext cx="1871980" cy="876133"/>
          </a:xfrm>
          <a:custGeom>
            <a:avLst/>
            <a:gdLst>
              <a:gd name="connsiteX0" fmla="*/ 146025 w 1911623"/>
              <a:gd name="connsiteY0" fmla="*/ 0 h 876133"/>
              <a:gd name="connsiteX1" fmla="*/ 1678178 w 1911623"/>
              <a:gd name="connsiteY1" fmla="*/ 0 h 876133"/>
              <a:gd name="connsiteX2" fmla="*/ 1824203 w 1911623"/>
              <a:gd name="connsiteY2" fmla="*/ 146025 h 876133"/>
              <a:gd name="connsiteX3" fmla="*/ 1824203 w 1911623"/>
              <a:gd name="connsiteY3" fmla="*/ 418452 h 876133"/>
              <a:gd name="connsiteX4" fmla="*/ 1911623 w 1911623"/>
              <a:gd name="connsiteY4" fmla="*/ 482444 h 876133"/>
              <a:gd name="connsiteX5" fmla="*/ 1824203 w 1911623"/>
              <a:gd name="connsiteY5" fmla="*/ 546435 h 876133"/>
              <a:gd name="connsiteX6" fmla="*/ 1824203 w 1911623"/>
              <a:gd name="connsiteY6" fmla="*/ 730108 h 876133"/>
              <a:gd name="connsiteX7" fmla="*/ 1678178 w 1911623"/>
              <a:gd name="connsiteY7" fmla="*/ 876133 h 876133"/>
              <a:gd name="connsiteX8" fmla="*/ 146025 w 1911623"/>
              <a:gd name="connsiteY8" fmla="*/ 876133 h 876133"/>
              <a:gd name="connsiteX9" fmla="*/ 0 w 1911623"/>
              <a:gd name="connsiteY9" fmla="*/ 730108 h 876133"/>
              <a:gd name="connsiteX10" fmla="*/ 0 w 1911623"/>
              <a:gd name="connsiteY10" fmla="*/ 146025 h 876133"/>
              <a:gd name="connsiteX11" fmla="*/ 146025 w 1911623"/>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11623" h="876133">
                <a:moveTo>
                  <a:pt x="146025" y="0"/>
                </a:moveTo>
                <a:lnTo>
                  <a:pt x="1678178" y="0"/>
                </a:lnTo>
                <a:cubicBezTo>
                  <a:pt x="1758825" y="0"/>
                  <a:pt x="1824203" y="65378"/>
                  <a:pt x="1824203" y="146025"/>
                </a:cubicBezTo>
                <a:lnTo>
                  <a:pt x="1824203" y="418452"/>
                </a:lnTo>
                <a:lnTo>
                  <a:pt x="1911623" y="482444"/>
                </a:lnTo>
                <a:lnTo>
                  <a:pt x="1824203" y="546435"/>
                </a:lnTo>
                <a:lnTo>
                  <a:pt x="1824203" y="730108"/>
                </a:lnTo>
                <a:cubicBezTo>
                  <a:pt x="1824203" y="810755"/>
                  <a:pt x="1758825" y="876133"/>
                  <a:pt x="1678178" y="876133"/>
                </a:cubicBezTo>
                <a:lnTo>
                  <a:pt x="146025" y="876133"/>
                </a:lnTo>
                <a:cubicBezTo>
                  <a:pt x="65378" y="876133"/>
                  <a:pt x="0" y="810755"/>
                  <a:pt x="0" y="730108"/>
                </a:cubicBezTo>
                <a:lnTo>
                  <a:pt x="0" y="146025"/>
                </a:lnTo>
                <a:cubicBezTo>
                  <a:pt x="0" y="65378"/>
                  <a:pt x="65378" y="0"/>
                  <a:pt x="146025" y="0"/>
                </a:cubicBezTo>
                <a:close/>
              </a:path>
            </a:pathLst>
          </a:custGeom>
          <a:solidFill>
            <a:srgbClr val="FFC000"/>
          </a:solidFill>
          <a:ln>
            <a:noFill/>
          </a:ln>
          <a:effectLst/>
        </p:spPr>
        <p:style>
          <a:lnRef idx="1">
            <a:srgbClr val="2196F3"/>
          </a:lnRef>
          <a:fillRef idx="3">
            <a:srgbClr val="2196F3"/>
          </a:fillRef>
          <a:effectRef idx="2">
            <a:srgbClr val="2196F3"/>
          </a:effectRef>
          <a:fontRef idx="minor">
            <a:srgbClr val="FFFFFF"/>
          </a:fontRef>
        </p:style>
        <p:txBody>
          <a:bodyPr wrap="square" rtlCol="0" anchor="ctr">
            <a:noAutofit/>
          </a:bodyPr>
          <a:lstStyle/>
          <a:p>
            <a:pPr algn="ctr"/>
            <a:endParaRPr lang="en-US" sz="1900" dirty="0">
              <a:latin typeface="微软雅黑" panose="020B0503020204020204" charset="-122"/>
              <a:ea typeface="微软雅黑" panose="020B0503020204020204" charset="-122"/>
              <a:cs typeface="Varela"/>
            </a:endParaRPr>
          </a:p>
        </p:txBody>
      </p:sp>
      <p:sp>
        <p:nvSpPr>
          <p:cNvPr id="7" name="任意形状 50"/>
          <p:cNvSpPr/>
          <p:nvPr>
            <p:custDataLst>
              <p:tags r:id="rId6"/>
            </p:custDataLst>
          </p:nvPr>
        </p:nvSpPr>
        <p:spPr>
          <a:xfrm>
            <a:off x="9410286" y="3624029"/>
            <a:ext cx="1871980" cy="876133"/>
          </a:xfrm>
          <a:custGeom>
            <a:avLst/>
            <a:gdLst>
              <a:gd name="connsiteX0" fmla="*/ 146025 w 1903328"/>
              <a:gd name="connsiteY0" fmla="*/ 0 h 876133"/>
              <a:gd name="connsiteX1" fmla="*/ 1678178 w 1903328"/>
              <a:gd name="connsiteY1" fmla="*/ 0 h 876133"/>
              <a:gd name="connsiteX2" fmla="*/ 1824203 w 1903328"/>
              <a:gd name="connsiteY2" fmla="*/ 146025 h 876133"/>
              <a:gd name="connsiteX3" fmla="*/ 1824203 w 1903328"/>
              <a:gd name="connsiteY3" fmla="*/ 424526 h 876133"/>
              <a:gd name="connsiteX4" fmla="*/ 1903328 w 1903328"/>
              <a:gd name="connsiteY4" fmla="*/ 482445 h 876133"/>
              <a:gd name="connsiteX5" fmla="*/ 1824203 w 1903328"/>
              <a:gd name="connsiteY5" fmla="*/ 540364 h 876133"/>
              <a:gd name="connsiteX6" fmla="*/ 1824203 w 1903328"/>
              <a:gd name="connsiteY6" fmla="*/ 730108 h 876133"/>
              <a:gd name="connsiteX7" fmla="*/ 1678178 w 1903328"/>
              <a:gd name="connsiteY7" fmla="*/ 876133 h 876133"/>
              <a:gd name="connsiteX8" fmla="*/ 146025 w 1903328"/>
              <a:gd name="connsiteY8" fmla="*/ 876133 h 876133"/>
              <a:gd name="connsiteX9" fmla="*/ 0 w 1903328"/>
              <a:gd name="connsiteY9" fmla="*/ 730108 h 876133"/>
              <a:gd name="connsiteX10" fmla="*/ 0 w 1903328"/>
              <a:gd name="connsiteY10" fmla="*/ 146025 h 876133"/>
              <a:gd name="connsiteX11" fmla="*/ 146025 w 1903328"/>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03328" h="876133">
                <a:moveTo>
                  <a:pt x="146025" y="0"/>
                </a:moveTo>
                <a:lnTo>
                  <a:pt x="1678178" y="0"/>
                </a:lnTo>
                <a:cubicBezTo>
                  <a:pt x="1758825" y="0"/>
                  <a:pt x="1824203" y="65378"/>
                  <a:pt x="1824203" y="146025"/>
                </a:cubicBezTo>
                <a:lnTo>
                  <a:pt x="1824203" y="424526"/>
                </a:lnTo>
                <a:lnTo>
                  <a:pt x="1903328" y="482445"/>
                </a:lnTo>
                <a:lnTo>
                  <a:pt x="1824203" y="540364"/>
                </a:lnTo>
                <a:lnTo>
                  <a:pt x="1824203" y="730108"/>
                </a:lnTo>
                <a:cubicBezTo>
                  <a:pt x="1824203" y="810755"/>
                  <a:pt x="1758825" y="876133"/>
                  <a:pt x="1678178" y="876133"/>
                </a:cubicBezTo>
                <a:lnTo>
                  <a:pt x="146025" y="876133"/>
                </a:lnTo>
                <a:cubicBezTo>
                  <a:pt x="65378" y="876133"/>
                  <a:pt x="0" y="810755"/>
                  <a:pt x="0" y="730108"/>
                </a:cubicBezTo>
                <a:lnTo>
                  <a:pt x="0" y="146025"/>
                </a:lnTo>
                <a:cubicBezTo>
                  <a:pt x="0" y="65378"/>
                  <a:pt x="65378" y="0"/>
                  <a:pt x="146025" y="0"/>
                </a:cubicBezTo>
                <a:close/>
              </a:path>
            </a:pathLst>
          </a:custGeom>
          <a:solidFill>
            <a:srgbClr val="2196F3"/>
          </a:solidFill>
          <a:ln>
            <a:noFill/>
          </a:ln>
          <a:effectLst/>
        </p:spPr>
        <p:style>
          <a:lnRef idx="1">
            <a:srgbClr val="2196F3"/>
          </a:lnRef>
          <a:fillRef idx="3">
            <a:srgbClr val="2196F3"/>
          </a:fillRef>
          <a:effectRef idx="2">
            <a:srgbClr val="2196F3"/>
          </a:effectRef>
          <a:fontRef idx="minor">
            <a:srgbClr val="FFFFFF"/>
          </a:fontRef>
        </p:style>
        <p:txBody>
          <a:bodyPr wrap="square" rtlCol="0" anchor="ctr">
            <a:noAutofit/>
          </a:bodyPr>
          <a:lstStyle/>
          <a:p>
            <a:pPr algn="ctr"/>
            <a:endParaRPr lang="en-US" sz="1900" dirty="0">
              <a:latin typeface="微软雅黑" panose="020B0503020204020204" charset="-122"/>
              <a:ea typeface="微软雅黑" panose="020B0503020204020204" charset="-122"/>
              <a:cs typeface="Varela"/>
            </a:endParaRPr>
          </a:p>
        </p:txBody>
      </p:sp>
      <p:cxnSp>
        <p:nvCxnSpPr>
          <p:cNvPr id="8" name="Straight Connector 20"/>
          <p:cNvCxnSpPr/>
          <p:nvPr>
            <p:custDataLst>
              <p:tags r:id="rId7"/>
            </p:custDataLst>
          </p:nvPr>
        </p:nvCxnSpPr>
        <p:spPr>
          <a:xfrm flipV="1">
            <a:off x="1776161" y="3270337"/>
            <a:ext cx="520907" cy="360000"/>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sp>
        <p:nvSpPr>
          <p:cNvPr id="9" name="Rounded Rectangle 35"/>
          <p:cNvSpPr/>
          <p:nvPr>
            <p:custDataLst>
              <p:tags r:id="rId8"/>
            </p:custDataLst>
          </p:nvPr>
        </p:nvSpPr>
        <p:spPr>
          <a:xfrm>
            <a:off x="2214215" y="3176296"/>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cxnSp>
        <p:nvCxnSpPr>
          <p:cNvPr id="11" name="Straight Connector 23"/>
          <p:cNvCxnSpPr/>
          <p:nvPr>
            <p:custDataLst>
              <p:tags r:id="rId9"/>
            </p:custDataLst>
          </p:nvPr>
        </p:nvCxnSpPr>
        <p:spPr>
          <a:xfrm flipV="1">
            <a:off x="5851038" y="3235148"/>
            <a:ext cx="558176" cy="360000"/>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sp>
        <p:nvSpPr>
          <p:cNvPr id="12" name="Rounded Rectangle 37"/>
          <p:cNvSpPr/>
          <p:nvPr>
            <p:custDataLst>
              <p:tags r:id="rId10"/>
            </p:custDataLst>
          </p:nvPr>
        </p:nvSpPr>
        <p:spPr>
          <a:xfrm>
            <a:off x="6326361" y="3141107"/>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14" name="Rounded Rectangle 39"/>
          <p:cNvSpPr/>
          <p:nvPr>
            <p:custDataLst>
              <p:tags r:id="rId11"/>
            </p:custDataLst>
          </p:nvPr>
        </p:nvSpPr>
        <p:spPr>
          <a:xfrm>
            <a:off x="9607395" y="4858250"/>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cxnSp>
        <p:nvCxnSpPr>
          <p:cNvPr id="16" name="Straight Connector 50"/>
          <p:cNvCxnSpPr/>
          <p:nvPr>
            <p:custDataLst>
              <p:tags r:id="rId12"/>
            </p:custDataLst>
          </p:nvPr>
        </p:nvCxnSpPr>
        <p:spPr>
          <a:xfrm flipV="1">
            <a:off x="9772297" y="4498266"/>
            <a:ext cx="557396" cy="360000"/>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sp>
        <p:nvSpPr>
          <p:cNvPr id="17" name="Rounded Rectangle 36"/>
          <p:cNvSpPr/>
          <p:nvPr>
            <p:custDataLst>
              <p:tags r:id="rId13"/>
            </p:custDataLst>
          </p:nvPr>
        </p:nvSpPr>
        <p:spPr>
          <a:xfrm>
            <a:off x="4313771" y="4867366"/>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cxnSp>
        <p:nvCxnSpPr>
          <p:cNvPr id="19" name="Straight Connector 51"/>
          <p:cNvCxnSpPr>
            <a:stCxn id="17" idx="0"/>
          </p:cNvCxnSpPr>
          <p:nvPr>
            <p:custDataLst>
              <p:tags r:id="rId14"/>
            </p:custDataLst>
          </p:nvPr>
        </p:nvCxnSpPr>
        <p:spPr>
          <a:xfrm flipH="1" flipV="1">
            <a:off x="3873500" y="4486275"/>
            <a:ext cx="522605" cy="368935"/>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grpSp>
        <p:nvGrpSpPr>
          <p:cNvPr id="29" name="组合 28"/>
          <p:cNvGrpSpPr/>
          <p:nvPr/>
        </p:nvGrpSpPr>
        <p:grpSpPr>
          <a:xfrm>
            <a:off x="910590" y="1690370"/>
            <a:ext cx="2880360" cy="1314450"/>
            <a:chOff x="1434" y="3022"/>
            <a:chExt cx="4536" cy="2070"/>
          </a:xfrm>
        </p:grpSpPr>
        <p:sp>
          <p:nvSpPr>
            <p:cNvPr id="10" name="Rounded Rectangle 40"/>
            <p:cNvSpPr/>
            <p:nvPr>
              <p:custDataLst>
                <p:tags r:id="rId15"/>
              </p:custDataLst>
            </p:nvPr>
          </p:nvSpPr>
          <p:spPr>
            <a:xfrm>
              <a:off x="1434" y="3022"/>
              <a:ext cx="4535" cy="2071"/>
            </a:xfrm>
            <a:prstGeom prst="roundRect">
              <a:avLst>
                <a:gd name="adj" fmla="val 8063"/>
              </a:avLst>
            </a:prstGeom>
            <a:noFill/>
            <a:ln w="28575" cmpd="sng">
              <a:solidFill>
                <a:schemeClr val="accent1">
                  <a:lumMod val="60000"/>
                  <a:lumOff val="40000"/>
                </a:schemeClr>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lnSpc>
                  <a:spcPct val="120000"/>
                </a:lnSpc>
                <a:spcBef>
                  <a:spcPts val="0"/>
                </a:spcBef>
                <a:spcAft>
                  <a:spcPts val="0"/>
                </a:spcAft>
              </a:pPr>
              <a:endParaRPr lang="en-US">
                <a:latin typeface="微软雅黑" panose="020B0503020204020204" charset="-122"/>
                <a:ea typeface="微软雅黑" panose="020B0503020204020204" charset="-122"/>
              </a:endParaRPr>
            </a:p>
          </p:txBody>
        </p:sp>
        <p:sp>
          <p:nvSpPr>
            <p:cNvPr id="35" name="文本框 34"/>
            <p:cNvSpPr txBox="1"/>
            <p:nvPr>
              <p:custDataLst>
                <p:tags r:id="rId16"/>
              </p:custDataLst>
            </p:nvPr>
          </p:nvSpPr>
          <p:spPr>
            <a:xfrm>
              <a:off x="1491" y="3129"/>
              <a:ext cx="4422" cy="1856"/>
            </a:xfrm>
            <a:prstGeom prst="rect">
              <a:avLst/>
            </a:prstGeom>
            <a:noFill/>
          </p:spPr>
          <p:txBody>
            <a:bodyPr wrap="square" rtlCol="0" anchor="ctr" anchorCtr="0">
              <a:noAutofit/>
            </a:bodyPr>
            <a:lstStyle/>
            <a:p>
              <a:pPr algn="just">
                <a:lnSpc>
                  <a:spcPct val="120000"/>
                </a:lnSpc>
                <a:spcBef>
                  <a:spcPts val="0"/>
                </a:spcBef>
                <a:spcAft>
                  <a:spcPts val="0"/>
                </a:spcAft>
              </a:pPr>
              <a:r>
                <a:rPr lang="zh-CN" altLang="en-US" sz="1600" dirty="0">
                  <a:latin typeface="楷体_GB2312" panose="02010609030101010101" pitchFamily="49" charset="-122"/>
                  <a:ea typeface="楷体_GB2312" panose="02010609030101010101" pitchFamily="49" charset="-122"/>
                  <a:sym typeface="+mn-ea"/>
                </a:rPr>
                <a:t>首先，要及时复习。</a:t>
              </a:r>
              <a:endParaRPr lang="zh-CN" altLang="en-US" sz="1600" dirty="0">
                <a:latin typeface="楷体_GB2312" panose="02010609030101010101" pitchFamily="49" charset="-122"/>
                <a:ea typeface="楷体_GB2312" panose="02010609030101010101" pitchFamily="49" charset="-122"/>
                <a:sym typeface="+mn-ea"/>
              </a:endParaRPr>
            </a:p>
            <a:p>
              <a:pPr algn="just">
                <a:lnSpc>
                  <a:spcPct val="120000"/>
                </a:lnSpc>
                <a:spcBef>
                  <a:spcPts val="0"/>
                </a:spcBef>
                <a:spcAft>
                  <a:spcPts val="0"/>
                </a:spcAft>
              </a:pPr>
              <a:r>
                <a:rPr lang="zh-CN" altLang="en-US" sz="1600" dirty="0">
                  <a:latin typeface="楷体_GB2312" panose="02010609030101010101" pitchFamily="49" charset="-122"/>
                  <a:ea typeface="楷体_GB2312" panose="02010609030101010101" pitchFamily="49" charset="-122"/>
                  <a:sym typeface="+mn-ea"/>
                </a:rPr>
                <a:t>其次，要合理分配复习时间。再次，要间隔复习。</a:t>
              </a:r>
              <a:endParaRPr lang="zh-CN" altLang="en-US" sz="1600" dirty="0">
                <a:latin typeface="楷体_GB2312" panose="02010609030101010101" pitchFamily="49" charset="-122"/>
                <a:ea typeface="楷体_GB2312" panose="02010609030101010101" pitchFamily="49" charset="-122"/>
                <a:sym typeface="+mn-ea"/>
              </a:endParaRPr>
            </a:p>
            <a:p>
              <a:pPr algn="just">
                <a:lnSpc>
                  <a:spcPct val="120000"/>
                </a:lnSpc>
                <a:spcBef>
                  <a:spcPts val="0"/>
                </a:spcBef>
                <a:spcAft>
                  <a:spcPts val="0"/>
                </a:spcAft>
              </a:pPr>
              <a:r>
                <a:rPr lang="zh-CN" altLang="en-US" sz="1600" dirty="0">
                  <a:latin typeface="楷体_GB2312" panose="02010609030101010101" pitchFamily="49" charset="-122"/>
                  <a:ea typeface="楷体_GB2312" panose="02010609030101010101" pitchFamily="49" charset="-122"/>
                  <a:sym typeface="+mn-ea"/>
                </a:rPr>
                <a:t>最后，要循环复习。</a:t>
              </a:r>
              <a:endParaRPr lang="zh-CN" altLang="en-US" sz="1600" dirty="0">
                <a:latin typeface="楷体_GB2312" panose="02010609030101010101" pitchFamily="49" charset="-122"/>
                <a:ea typeface="楷体_GB2312" panose="02010609030101010101" pitchFamily="49" charset="-122"/>
                <a:sym typeface="+mn-ea"/>
              </a:endParaRPr>
            </a:p>
          </p:txBody>
        </p:sp>
      </p:grpSp>
      <p:grpSp>
        <p:nvGrpSpPr>
          <p:cNvPr id="26" name="组合 25"/>
          <p:cNvGrpSpPr/>
          <p:nvPr/>
        </p:nvGrpSpPr>
        <p:grpSpPr>
          <a:xfrm>
            <a:off x="2785110" y="5141595"/>
            <a:ext cx="3325495" cy="1386205"/>
            <a:chOff x="2586" y="8576"/>
            <a:chExt cx="5237" cy="2183"/>
          </a:xfrm>
        </p:grpSpPr>
        <p:sp>
          <p:nvSpPr>
            <p:cNvPr id="18" name="Rounded Rectangle 49"/>
            <p:cNvSpPr/>
            <p:nvPr>
              <p:custDataLst>
                <p:tags r:id="rId17"/>
              </p:custDataLst>
            </p:nvPr>
          </p:nvSpPr>
          <p:spPr>
            <a:xfrm>
              <a:off x="2587" y="8576"/>
              <a:ext cx="5235" cy="2183"/>
            </a:xfrm>
            <a:prstGeom prst="roundRect">
              <a:avLst>
                <a:gd name="adj" fmla="val 10159"/>
              </a:avLst>
            </a:prstGeom>
            <a:noFill/>
            <a:ln w="28575" cmpd="sng">
              <a:solidFill>
                <a:srgbClr val="92D050"/>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lnSpc>
                  <a:spcPct val="120000"/>
                </a:lnSpc>
                <a:spcBef>
                  <a:spcPts val="0"/>
                </a:spcBef>
                <a:spcAft>
                  <a:spcPts val="0"/>
                </a:spcAft>
              </a:pPr>
              <a:endParaRPr lang="en-US">
                <a:latin typeface="微软雅黑" panose="020B0503020204020204" charset="-122"/>
                <a:ea typeface="微软雅黑" panose="020B0503020204020204" charset="-122"/>
              </a:endParaRPr>
            </a:p>
          </p:txBody>
        </p:sp>
        <p:sp>
          <p:nvSpPr>
            <p:cNvPr id="36" name="文本框 35"/>
            <p:cNvSpPr txBox="1"/>
            <p:nvPr>
              <p:custDataLst>
                <p:tags r:id="rId18"/>
              </p:custDataLst>
            </p:nvPr>
          </p:nvSpPr>
          <p:spPr>
            <a:xfrm>
              <a:off x="2586" y="9205"/>
              <a:ext cx="5237" cy="925"/>
            </a:xfrm>
            <a:prstGeom prst="rect">
              <a:avLst/>
            </a:prstGeom>
            <a:noFill/>
          </p:spPr>
          <p:txBody>
            <a:bodyPr wrap="square" rtlCol="0" anchor="ctr" anchorCtr="0">
              <a:noAutofit/>
            </a:bodyPr>
            <a:lstStyle/>
            <a:p>
              <a:pPr algn="just">
                <a:lnSpc>
                  <a:spcPct val="120000"/>
                </a:lnSpc>
                <a:spcBef>
                  <a:spcPts val="0"/>
                </a:spcBef>
                <a:spcAft>
                  <a:spcPts val="0"/>
                </a:spcAft>
              </a:pPr>
              <a:r>
                <a:rPr lang="zh-CN" altLang="en-US" sz="1600" dirty="0">
                  <a:solidFill>
                    <a:schemeClr val="tx1"/>
                  </a:solidFill>
                  <a:uFillTx/>
                  <a:latin typeface="楷体_GB2312" panose="02010609030101010101" pitchFamily="49" charset="-122"/>
                  <a:ea typeface="楷体_GB2312" panose="02010609030101010101" pitchFamily="49" charset="-122"/>
                  <a:sym typeface="+mn-ea"/>
                </a:rPr>
                <a:t>首先，分散复习和集中复习相结合。其次，复习方式多样化。</a:t>
              </a:r>
              <a:endParaRPr lang="zh-CN" altLang="en-US" sz="1600" dirty="0">
                <a:solidFill>
                  <a:schemeClr val="tx1"/>
                </a:solidFill>
                <a:uFillTx/>
                <a:latin typeface="楷体_GB2312" panose="02010609030101010101" pitchFamily="49" charset="-122"/>
                <a:ea typeface="楷体_GB2312" panose="02010609030101010101" pitchFamily="49" charset="-122"/>
                <a:sym typeface="+mn-ea"/>
              </a:endParaRPr>
            </a:p>
            <a:p>
              <a:pPr algn="just">
                <a:lnSpc>
                  <a:spcPct val="120000"/>
                </a:lnSpc>
                <a:spcBef>
                  <a:spcPts val="0"/>
                </a:spcBef>
                <a:spcAft>
                  <a:spcPts val="0"/>
                </a:spcAft>
              </a:pPr>
              <a:r>
                <a:rPr lang="zh-CN" altLang="en-US" sz="1600" dirty="0">
                  <a:solidFill>
                    <a:schemeClr val="tx1"/>
                  </a:solidFill>
                  <a:uFillTx/>
                  <a:latin typeface="楷体_GB2312" panose="02010609030101010101" pitchFamily="49" charset="-122"/>
                  <a:ea typeface="楷体_GB2312" panose="02010609030101010101" pitchFamily="49" charset="-122"/>
                  <a:sym typeface="+mn-ea"/>
                </a:rPr>
                <a:t>再次，运用多种感官参与复习。</a:t>
              </a:r>
              <a:endParaRPr lang="zh-CN" altLang="en-US" sz="1600" dirty="0">
                <a:solidFill>
                  <a:schemeClr val="tx1"/>
                </a:solidFill>
                <a:uFillTx/>
                <a:latin typeface="楷体_GB2312" panose="02010609030101010101" pitchFamily="49" charset="-122"/>
                <a:ea typeface="楷体_GB2312" panose="02010609030101010101" pitchFamily="49" charset="-122"/>
                <a:sym typeface="+mn-ea"/>
              </a:endParaRPr>
            </a:p>
            <a:p>
              <a:pPr algn="just">
                <a:lnSpc>
                  <a:spcPct val="120000"/>
                </a:lnSpc>
                <a:spcBef>
                  <a:spcPts val="0"/>
                </a:spcBef>
                <a:spcAft>
                  <a:spcPts val="0"/>
                </a:spcAft>
              </a:pPr>
              <a:r>
                <a:rPr lang="zh-CN" altLang="en-US" sz="1600" dirty="0">
                  <a:solidFill>
                    <a:schemeClr val="tx1"/>
                  </a:solidFill>
                  <a:uFillTx/>
                  <a:latin typeface="楷体_GB2312" panose="02010609030101010101" pitchFamily="49" charset="-122"/>
                  <a:ea typeface="楷体_GB2312" panose="02010609030101010101" pitchFamily="49" charset="-122"/>
                  <a:sym typeface="+mn-ea"/>
                </a:rPr>
                <a:t>最后，尝试回忆与反复识记相结合。</a:t>
              </a:r>
              <a:endParaRPr lang="zh-CN" altLang="en-US" sz="1600" dirty="0">
                <a:solidFill>
                  <a:schemeClr val="tx1"/>
                </a:solidFill>
                <a:uFillTx/>
                <a:latin typeface="楷体_GB2312" panose="02010609030101010101" pitchFamily="49" charset="-122"/>
                <a:ea typeface="楷体_GB2312" panose="02010609030101010101" pitchFamily="49" charset="-122"/>
                <a:sym typeface="+mn-ea"/>
              </a:endParaRPr>
            </a:p>
          </p:txBody>
        </p:sp>
      </p:grpSp>
      <p:grpSp>
        <p:nvGrpSpPr>
          <p:cNvPr id="28" name="组合 27"/>
          <p:cNvGrpSpPr/>
          <p:nvPr/>
        </p:nvGrpSpPr>
        <p:grpSpPr>
          <a:xfrm>
            <a:off x="4931410" y="1689735"/>
            <a:ext cx="3478530" cy="1315085"/>
            <a:chOff x="7766" y="3027"/>
            <a:chExt cx="5478" cy="2071"/>
          </a:xfrm>
        </p:grpSpPr>
        <p:sp>
          <p:nvSpPr>
            <p:cNvPr id="13" name="Rounded Rectangle 46"/>
            <p:cNvSpPr/>
            <p:nvPr>
              <p:custDataLst>
                <p:tags r:id="rId19"/>
              </p:custDataLst>
            </p:nvPr>
          </p:nvSpPr>
          <p:spPr>
            <a:xfrm>
              <a:off x="7766" y="3027"/>
              <a:ext cx="5478" cy="2071"/>
            </a:xfrm>
            <a:prstGeom prst="roundRect">
              <a:avLst>
                <a:gd name="adj" fmla="val 6677"/>
              </a:avLst>
            </a:prstGeom>
            <a:noFill/>
            <a:ln w="28575" cmpd="sng">
              <a:solidFill>
                <a:srgbClr val="C00000"/>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lnSpc>
                  <a:spcPct val="120000"/>
                </a:lnSpc>
                <a:spcBef>
                  <a:spcPts val="0"/>
                </a:spcBef>
                <a:spcAft>
                  <a:spcPts val="0"/>
                </a:spcAft>
              </a:pPr>
              <a:endParaRPr lang="en-US">
                <a:latin typeface="微软雅黑" panose="020B0503020204020204" charset="-122"/>
                <a:ea typeface="微软雅黑" panose="020B0503020204020204" charset="-122"/>
              </a:endParaRPr>
            </a:p>
          </p:txBody>
        </p:sp>
        <p:sp>
          <p:nvSpPr>
            <p:cNvPr id="37" name="文本框 36"/>
            <p:cNvSpPr txBox="1"/>
            <p:nvPr>
              <p:custDataLst>
                <p:tags r:id="rId20"/>
              </p:custDataLst>
            </p:nvPr>
          </p:nvSpPr>
          <p:spPr>
            <a:xfrm>
              <a:off x="7896" y="3157"/>
              <a:ext cx="5217" cy="1834"/>
            </a:xfrm>
            <a:prstGeom prst="rect">
              <a:avLst/>
            </a:prstGeom>
            <a:noFill/>
          </p:spPr>
          <p:txBody>
            <a:bodyPr wrap="square" rtlCol="0" anchor="ctr" anchorCtr="0">
              <a:noAutofit/>
            </a:bodyPr>
            <a:lstStyle/>
            <a:p>
              <a:pPr algn="just">
                <a:lnSpc>
                  <a:spcPct val="120000"/>
                </a:lnSpc>
                <a:spcBef>
                  <a:spcPts val="0"/>
                </a:spcBef>
                <a:spcAft>
                  <a:spcPts val="0"/>
                </a:spcAft>
                <a:buNone/>
              </a:pPr>
              <a:r>
                <a:rPr sz="1600" dirty="0">
                  <a:latin typeface="楷体_GB2312" panose="02010609030101010101" pitchFamily="49" charset="-122"/>
                  <a:ea typeface="楷体_GB2312" panose="02010609030101010101" pitchFamily="49" charset="-122"/>
                  <a:sym typeface="+mn-ea"/>
                </a:rPr>
                <a:t>首先，复习内容的数量要适当，就是说一次复习内容的数量不宜过多；其次，提倡过度学习，即达到150% 的学习，从而提高记忆效果。</a:t>
              </a:r>
              <a:endParaRPr sz="1600" dirty="0">
                <a:latin typeface="楷体_GB2312" panose="02010609030101010101" pitchFamily="49" charset="-122"/>
                <a:ea typeface="楷体_GB2312" panose="02010609030101010101" pitchFamily="49" charset="-122"/>
                <a:sym typeface="+mn-ea"/>
              </a:endParaRPr>
            </a:p>
          </p:txBody>
        </p:sp>
      </p:grpSp>
      <p:grpSp>
        <p:nvGrpSpPr>
          <p:cNvPr id="27" name="组合 26"/>
          <p:cNvGrpSpPr/>
          <p:nvPr/>
        </p:nvGrpSpPr>
        <p:grpSpPr>
          <a:xfrm>
            <a:off x="7920990" y="5141595"/>
            <a:ext cx="3460750" cy="1386205"/>
            <a:chOff x="13755" y="3793"/>
            <a:chExt cx="5450" cy="2183"/>
          </a:xfrm>
        </p:grpSpPr>
        <p:sp>
          <p:nvSpPr>
            <p:cNvPr id="15" name="Rounded Rectangle 47"/>
            <p:cNvSpPr/>
            <p:nvPr>
              <p:custDataLst>
                <p:tags r:id="rId21"/>
              </p:custDataLst>
            </p:nvPr>
          </p:nvSpPr>
          <p:spPr>
            <a:xfrm>
              <a:off x="13755" y="3793"/>
              <a:ext cx="5450" cy="2183"/>
            </a:xfrm>
            <a:prstGeom prst="roundRect">
              <a:avLst>
                <a:gd name="adj" fmla="val 6230"/>
              </a:avLst>
            </a:prstGeom>
            <a:noFill/>
            <a:ln w="28575" cmpd="sng">
              <a:solidFill>
                <a:srgbClr val="0070C0"/>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lnSpc>
                  <a:spcPct val="120000"/>
                </a:lnSpc>
                <a:spcBef>
                  <a:spcPts val="0"/>
                </a:spcBef>
                <a:spcAft>
                  <a:spcPts val="0"/>
                </a:spcAft>
              </a:pPr>
              <a:endParaRPr lang="en-US">
                <a:latin typeface="微软雅黑" panose="020B0503020204020204" charset="-122"/>
                <a:ea typeface="微软雅黑" panose="020B0503020204020204" charset="-122"/>
              </a:endParaRPr>
            </a:p>
          </p:txBody>
        </p:sp>
        <p:sp>
          <p:nvSpPr>
            <p:cNvPr id="39" name="文本框 38"/>
            <p:cNvSpPr txBox="1"/>
            <p:nvPr>
              <p:custDataLst>
                <p:tags r:id="rId22"/>
              </p:custDataLst>
            </p:nvPr>
          </p:nvSpPr>
          <p:spPr>
            <a:xfrm>
              <a:off x="13876" y="3944"/>
              <a:ext cx="5172" cy="1881"/>
            </a:xfrm>
            <a:prstGeom prst="rect">
              <a:avLst/>
            </a:prstGeom>
            <a:noFill/>
          </p:spPr>
          <p:txBody>
            <a:bodyPr wrap="square" rtlCol="0" anchor="ctr" anchorCtr="0">
              <a:noAutofit/>
            </a:bodyPr>
            <a:lstStyle/>
            <a:p>
              <a:pPr algn="just">
                <a:lnSpc>
                  <a:spcPct val="120000"/>
                </a:lnSpc>
                <a:spcBef>
                  <a:spcPts val="0"/>
                </a:spcBef>
                <a:spcAft>
                  <a:spcPts val="0"/>
                </a:spcAft>
              </a:pPr>
              <a:r>
                <a:rPr lang="zh-CN" altLang="en-US" sz="1600" dirty="0">
                  <a:latin typeface="楷体_GB2312" panose="02010609030101010101" pitchFamily="49" charset="-122"/>
                  <a:ea typeface="楷体_GB2312" panose="02010609030101010101" pitchFamily="49" charset="-122"/>
                  <a:sym typeface="+mn-ea"/>
                </a:rPr>
                <a:t>脑的健康状况是影响记忆好坏的重要生理条件，它与学习和记忆有密切的关系。因此，在学习过程中，要特别重视脑的营养与适当的休息。</a:t>
              </a:r>
              <a:endParaRPr lang="zh-CN" altLang="en-US" sz="1600" dirty="0">
                <a:latin typeface="楷体_GB2312" panose="02010609030101010101" pitchFamily="49" charset="-122"/>
                <a:ea typeface="楷体_GB2312" panose="02010609030101010101" pitchFamily="49" charset="-122"/>
                <a:sym typeface="+mn-ea"/>
              </a:endParaRPr>
            </a:p>
          </p:txBody>
        </p:sp>
      </p:grpSp>
      <p:sp>
        <p:nvSpPr>
          <p:cNvPr id="40" name="文本框 39"/>
          <p:cNvSpPr txBox="1"/>
          <p:nvPr>
            <p:custDataLst>
              <p:tags r:id="rId23"/>
            </p:custDataLst>
          </p:nvPr>
        </p:nvSpPr>
        <p:spPr>
          <a:xfrm flipH="1">
            <a:off x="1000828" y="3734948"/>
            <a:ext cx="1620000" cy="654294"/>
          </a:xfrm>
          <a:prstGeom prst="rect">
            <a:avLst/>
          </a:prstGeom>
          <a:noFill/>
        </p:spPr>
        <p:txBody>
          <a:bodyPr wrap="square" rtlCol="0" anchor="ctr" anchorCtr="0">
            <a:normAutofit/>
          </a:bodyPr>
          <a:lstStyle>
            <a:defPPr>
              <a:defRPr lang="en-US"/>
            </a:defPPr>
            <a:lvl1pPr algn="r">
              <a:defRPr kumimoji="1" b="1">
                <a:solidFill>
                  <a:srgbClr val="2196F3"/>
                </a:solidFill>
                <a:latin typeface="微软雅黑" panose="020B0503020204020204" charset="-122"/>
              </a:defRPr>
            </a:lvl1pPr>
          </a:lstStyle>
          <a:p>
            <a:pPr algn="ctr"/>
            <a:r>
              <a:rPr lang="zh-CN" altLang="en-US" b="0" dirty="0">
                <a:solidFill>
                  <a:schemeClr val="bg1"/>
                </a:solidFill>
                <a:latin typeface="黑体" panose="02010609060101010101" charset="-122"/>
                <a:ea typeface="黑体" panose="02010609060101010101" charset="-122"/>
                <a:sym typeface="+mn-ea"/>
              </a:rPr>
              <a:t>1.复习时机要得当</a:t>
            </a:r>
            <a:endParaRPr lang="zh-CN" altLang="en-US" b="0" dirty="0">
              <a:solidFill>
                <a:schemeClr val="bg1"/>
              </a:solidFill>
              <a:latin typeface="黑体" panose="02010609060101010101" charset="-122"/>
              <a:ea typeface="黑体" panose="02010609060101010101" charset="-122"/>
              <a:sym typeface="+mn-ea"/>
            </a:endParaRPr>
          </a:p>
        </p:txBody>
      </p:sp>
      <p:sp>
        <p:nvSpPr>
          <p:cNvPr id="41" name="文本框 40"/>
          <p:cNvSpPr txBox="1"/>
          <p:nvPr>
            <p:custDataLst>
              <p:tags r:id="rId24"/>
            </p:custDataLst>
          </p:nvPr>
        </p:nvSpPr>
        <p:spPr>
          <a:xfrm flipH="1">
            <a:off x="3119120" y="3735070"/>
            <a:ext cx="1620000" cy="654050"/>
          </a:xfrm>
          <a:prstGeom prst="rect">
            <a:avLst/>
          </a:prstGeom>
          <a:noFill/>
        </p:spPr>
        <p:txBody>
          <a:bodyPr wrap="square" rtlCol="0" anchor="ctr" anchorCtr="0">
            <a:normAutofit/>
          </a:bodyPr>
          <a:lstStyle>
            <a:defPPr>
              <a:defRPr lang="en-US"/>
            </a:defPPr>
            <a:lvl1pPr algn="r">
              <a:defRPr kumimoji="1" b="1">
                <a:solidFill>
                  <a:srgbClr val="2196F3"/>
                </a:solidFill>
                <a:latin typeface="微软雅黑" panose="020B0503020204020204" charset="-122"/>
              </a:defRPr>
            </a:lvl1pPr>
          </a:lstStyle>
          <a:p>
            <a:pPr algn="ctr"/>
            <a:r>
              <a:rPr lang="zh-CN" altLang="en-US" b="0" dirty="0">
                <a:solidFill>
                  <a:schemeClr val="bg1"/>
                </a:solidFill>
                <a:latin typeface="黑体" panose="02010609060101010101" charset="-122"/>
                <a:ea typeface="黑体" panose="02010609060101010101" charset="-122"/>
                <a:sym typeface="+mn-ea"/>
              </a:rPr>
              <a:t>2.复习方法要合理</a:t>
            </a:r>
            <a:endParaRPr lang="zh-CN" altLang="en-US" b="0" dirty="0">
              <a:solidFill>
                <a:schemeClr val="bg1"/>
              </a:solidFill>
              <a:latin typeface="黑体" panose="02010609060101010101" charset="-122"/>
              <a:ea typeface="黑体" panose="02010609060101010101" charset="-122"/>
              <a:sym typeface="+mn-ea"/>
            </a:endParaRPr>
          </a:p>
        </p:txBody>
      </p:sp>
      <p:sp>
        <p:nvSpPr>
          <p:cNvPr id="42" name="文本框 41"/>
          <p:cNvSpPr txBox="1"/>
          <p:nvPr>
            <p:custDataLst>
              <p:tags r:id="rId25"/>
            </p:custDataLst>
          </p:nvPr>
        </p:nvSpPr>
        <p:spPr>
          <a:xfrm flipH="1">
            <a:off x="5160645" y="3735070"/>
            <a:ext cx="1779270" cy="654050"/>
          </a:xfrm>
          <a:prstGeom prst="rect">
            <a:avLst/>
          </a:prstGeom>
          <a:noFill/>
        </p:spPr>
        <p:txBody>
          <a:bodyPr wrap="square" rtlCol="0" anchor="ctr" anchorCtr="0">
            <a:noAutofit/>
          </a:bodyPr>
          <a:lstStyle>
            <a:defPPr>
              <a:defRPr lang="en-US"/>
            </a:defPPr>
            <a:lvl1pPr algn="r">
              <a:defRPr kumimoji="1" b="1">
                <a:solidFill>
                  <a:srgbClr val="2196F3"/>
                </a:solidFill>
                <a:latin typeface="微软雅黑" panose="020B0503020204020204" charset="-122"/>
              </a:defRPr>
            </a:lvl1pPr>
          </a:lstStyle>
          <a:p>
            <a:pPr algn="ctr"/>
            <a:r>
              <a:rPr lang="zh-CN" altLang="en-US" b="0" dirty="0">
                <a:solidFill>
                  <a:schemeClr val="bg1"/>
                </a:solidFill>
                <a:latin typeface="黑体" panose="02010609060101010101" charset="-122"/>
                <a:ea typeface="黑体" panose="02010609060101010101" charset="-122"/>
                <a:sym typeface="+mn-ea"/>
              </a:rPr>
              <a:t>3.复习次数要适宜，要掌握复习的量</a:t>
            </a:r>
            <a:endParaRPr lang="zh-CN" altLang="en-US" b="0" dirty="0">
              <a:solidFill>
                <a:schemeClr val="bg1"/>
              </a:solidFill>
              <a:latin typeface="黑体" panose="02010609060101010101" charset="-122"/>
              <a:ea typeface="黑体" panose="02010609060101010101" charset="-122"/>
              <a:sym typeface="+mn-ea"/>
            </a:endParaRPr>
          </a:p>
        </p:txBody>
      </p:sp>
      <p:sp>
        <p:nvSpPr>
          <p:cNvPr id="43" name="文本框 42"/>
          <p:cNvSpPr txBox="1"/>
          <p:nvPr>
            <p:custDataLst>
              <p:tags r:id="rId26"/>
            </p:custDataLst>
          </p:nvPr>
        </p:nvSpPr>
        <p:spPr>
          <a:xfrm flipH="1">
            <a:off x="7373620" y="3735070"/>
            <a:ext cx="1620000" cy="654050"/>
          </a:xfrm>
          <a:prstGeom prst="rect">
            <a:avLst/>
          </a:prstGeom>
          <a:noFill/>
        </p:spPr>
        <p:txBody>
          <a:bodyPr wrap="square" rtlCol="0" anchor="ctr" anchorCtr="0">
            <a:normAutofit fontScale="90000"/>
          </a:bodyPr>
          <a:lstStyle>
            <a:defPPr>
              <a:defRPr lang="en-US"/>
            </a:defPPr>
            <a:lvl1pPr algn="r">
              <a:defRPr kumimoji="1" b="1">
                <a:solidFill>
                  <a:srgbClr val="2196F3"/>
                </a:solidFill>
                <a:latin typeface="微软雅黑" panose="020B0503020204020204" charset="-122"/>
              </a:defRPr>
            </a:lvl1pPr>
          </a:lstStyle>
          <a:p>
            <a:pPr algn="ctr"/>
            <a:r>
              <a:rPr lang="zh-CN" altLang="en-US" sz="2000" b="0" kern="0" dirty="0">
                <a:solidFill>
                  <a:schemeClr val="bg1"/>
                </a:solidFill>
                <a:uFillTx/>
                <a:latin typeface="黑体" panose="02010609060101010101" charset="-122"/>
                <a:ea typeface="黑体" panose="02010609060101010101" charset="-122"/>
                <a:sym typeface="+mn-ea"/>
              </a:rPr>
              <a:t>4.重视对记忆品质的培养</a:t>
            </a:r>
            <a:endParaRPr lang="zh-CN" altLang="en-US" sz="2000" b="0" kern="0" dirty="0">
              <a:solidFill>
                <a:schemeClr val="bg1"/>
              </a:solidFill>
              <a:uFillTx/>
              <a:latin typeface="黑体" panose="02010609060101010101" charset="-122"/>
              <a:ea typeface="黑体" panose="02010609060101010101" charset="-122"/>
              <a:sym typeface="+mn-ea"/>
            </a:endParaRPr>
          </a:p>
        </p:txBody>
      </p:sp>
      <p:sp>
        <p:nvSpPr>
          <p:cNvPr id="44" name="文本框 43"/>
          <p:cNvSpPr txBox="1"/>
          <p:nvPr>
            <p:custDataLst>
              <p:tags r:id="rId27"/>
            </p:custDataLst>
          </p:nvPr>
        </p:nvSpPr>
        <p:spPr>
          <a:xfrm flipH="1">
            <a:off x="9410065" y="3735070"/>
            <a:ext cx="1783715" cy="654050"/>
          </a:xfrm>
          <a:prstGeom prst="rect">
            <a:avLst/>
          </a:prstGeom>
          <a:noFill/>
        </p:spPr>
        <p:txBody>
          <a:bodyPr wrap="square" rtlCol="0" anchor="ctr" anchorCtr="0">
            <a:normAutofit/>
          </a:bodyPr>
          <a:lstStyle>
            <a:defPPr>
              <a:defRPr lang="en-US"/>
            </a:defPPr>
            <a:lvl1pPr algn="r">
              <a:defRPr kumimoji="1" b="1">
                <a:solidFill>
                  <a:srgbClr val="2196F3"/>
                </a:solidFill>
                <a:latin typeface="微软雅黑" panose="020B0503020204020204" charset="-122"/>
              </a:defRPr>
            </a:lvl1pPr>
          </a:lstStyle>
          <a:p>
            <a:pPr algn="ctr"/>
            <a:r>
              <a:rPr lang="zh-CN" altLang="en-US" b="0" kern="0" dirty="0">
                <a:solidFill>
                  <a:schemeClr val="bg1"/>
                </a:solidFill>
                <a:uFillTx/>
                <a:latin typeface="黑体" panose="02010609060101010101" charset="-122"/>
                <a:ea typeface="黑体" panose="02010609060101010101" charset="-122"/>
                <a:sym typeface="+mn-ea"/>
              </a:rPr>
              <a:t>5.注意用脑卫生</a:t>
            </a:r>
            <a:endParaRPr lang="zh-CN" altLang="en-US" b="0" kern="0" dirty="0">
              <a:solidFill>
                <a:schemeClr val="bg1"/>
              </a:solidFill>
              <a:uFillTx/>
              <a:latin typeface="黑体" panose="02010609060101010101" charset="-122"/>
              <a:ea typeface="黑体" panose="02010609060101010101" charset="-122"/>
              <a:sym typeface="+mn-ea"/>
            </a:endParaRPr>
          </a:p>
        </p:txBody>
      </p:sp>
      <p:sp>
        <p:nvSpPr>
          <p:cNvPr id="23" name="文本框 22"/>
          <p:cNvSpPr txBox="1"/>
          <p:nvPr/>
        </p:nvSpPr>
        <p:spPr>
          <a:xfrm>
            <a:off x="1209675" y="393840"/>
            <a:ext cx="5224145" cy="681990"/>
          </a:xfrm>
          <a:prstGeom prst="rect">
            <a:avLst/>
          </a:prstGeom>
          <a:noFill/>
          <a:effectLst/>
        </p:spPr>
        <p:txBody>
          <a:bodyPr wrap="square" rtlCol="0">
            <a:spAutoFit/>
          </a:bodyPr>
          <a:p>
            <a:pPr>
              <a:lnSpc>
                <a:spcPct val="120000"/>
              </a:lnSpc>
            </a:pPr>
            <a:r>
              <a:rPr lang="zh-CN" altLang="en-US" sz="3200" b="1" dirty="0">
                <a:solidFill>
                  <a:schemeClr val="accent1">
                    <a:lumMod val="25000"/>
                  </a:schemeClr>
                </a:solidFill>
                <a:effectLst/>
                <a:latin typeface="+mj-lt"/>
                <a:ea typeface="+mj-lt"/>
                <a:cs typeface="黑体" panose="02010609060101010101" charset="-122"/>
                <a:sym typeface="+mn-ea"/>
              </a:rPr>
              <a:t>（三）合理地组织复习</a:t>
            </a:r>
            <a:endParaRPr lang="zh-CN" altLang="en-US" sz="3200" b="1" dirty="0">
              <a:solidFill>
                <a:schemeClr val="accent1">
                  <a:lumMod val="25000"/>
                </a:schemeClr>
              </a:solidFill>
              <a:effectLst/>
              <a:latin typeface="+mj-lt"/>
              <a:ea typeface="+mj-lt"/>
              <a:cs typeface="黑体" panose="02010609060101010101" charset="-122"/>
              <a:sym typeface="+mn-ea"/>
            </a:endParaRPr>
          </a:p>
        </p:txBody>
      </p:sp>
      <p:pic>
        <p:nvPicPr>
          <p:cNvPr id="24" name="图形 15"/>
          <p:cNvPicPr>
            <a:picLocks noChangeAspect="1"/>
          </p:cNvPicPr>
          <p:nvPr/>
        </p:nvPicPr>
        <p:blipFill>
          <a:blip r:embed="rId28"/>
          <a:stretch>
            <a:fillRect/>
          </a:stretch>
        </p:blipFill>
        <p:spPr>
          <a:xfrm>
            <a:off x="348559" y="399004"/>
            <a:ext cx="861262" cy="745322"/>
          </a:xfrm>
          <a:prstGeom prst="rect">
            <a:avLst/>
          </a:prstGeom>
          <a:effectLst>
            <a:outerShdw blurRad="25400" dist="25400" dir="8100000" algn="tr" rotWithShape="0">
              <a:prstClr val="black">
                <a:alpha val="40000"/>
              </a:prstClr>
            </a:outerShdw>
          </a:effectLst>
        </p:spPr>
      </p:pic>
    </p:spTree>
    <p:custDataLst>
      <p:tags r:id="rId2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 name="泪滴形 27"/>
          <p:cNvSpPr/>
          <p:nvPr>
            <p:custDataLst>
              <p:tags r:id="rId1"/>
            </p:custDataLst>
          </p:nvPr>
        </p:nvSpPr>
        <p:spPr>
          <a:xfrm>
            <a:off x="8861197" y="0"/>
            <a:ext cx="3330804" cy="3330804"/>
          </a:xfrm>
          <a:prstGeom prst="teardrop">
            <a:avLst/>
          </a:prstGeom>
          <a:pattFill prst="pct5">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29" name="直接连接符 28"/>
          <p:cNvCxnSpPr/>
          <p:nvPr>
            <p:custDataLst>
              <p:tags r:id="rId2"/>
            </p:custDataLst>
          </p:nvPr>
        </p:nvCxnSpPr>
        <p:spPr>
          <a:xfrm>
            <a:off x="2165350" y="1741805"/>
            <a:ext cx="8568000" cy="0"/>
          </a:xfrm>
          <a:prstGeom prst="line">
            <a:avLst/>
          </a:prstGeom>
          <a:ln w="6350"/>
        </p:spPr>
        <p:style>
          <a:lnRef idx="1">
            <a:schemeClr val="accent1"/>
          </a:lnRef>
          <a:fillRef idx="0">
            <a:schemeClr val="accent1"/>
          </a:fillRef>
          <a:effectRef idx="0">
            <a:schemeClr val="accent1"/>
          </a:effectRef>
          <a:fontRef idx="minor">
            <a:schemeClr val="tx1"/>
          </a:fontRef>
        </p:style>
      </p:cxnSp>
      <p:sp>
        <p:nvSpPr>
          <p:cNvPr id="7" name="文本框 6"/>
          <p:cNvSpPr txBox="1"/>
          <p:nvPr>
            <p:custDataLst>
              <p:tags r:id="rId3"/>
            </p:custDataLst>
          </p:nvPr>
        </p:nvSpPr>
        <p:spPr>
          <a:xfrm>
            <a:off x="2261870" y="985520"/>
            <a:ext cx="6264275" cy="652780"/>
          </a:xfrm>
          <a:prstGeom prst="rect">
            <a:avLst/>
          </a:prstGeom>
        </p:spPr>
        <p:txBody>
          <a:bodyPr vert="horz" lIns="91440" tIns="45720" rIns="91440" bIns="45720" rtlCol="0" anchor="ctr" anchorCtr="0">
            <a:normAutofit/>
          </a:bodyPr>
          <a:lstStyle>
            <a:lvl1pPr fontAlgn="auto">
              <a:lnSpc>
                <a:spcPct val="100000"/>
              </a:lnSpc>
              <a:spcBef>
                <a:spcPct val="0"/>
              </a:spcBef>
              <a:buNone/>
              <a:defRPr sz="2400" b="1" u="none" strike="noStrike" cap="none" spc="300" normalizeH="0" baseline="0">
                <a:solidFill>
                  <a:schemeClr val="tx1">
                    <a:lumMod val="85000"/>
                    <a:lumOff val="15000"/>
                  </a:schemeClr>
                </a:solidFill>
                <a:uFillTx/>
                <a:latin typeface="微软雅黑" panose="020B0503020204020204" charset="-122"/>
                <a:ea typeface="微软雅黑" panose="020B0503020204020204" charset="-122"/>
                <a:cs typeface="+mj-cs"/>
              </a:defRPr>
            </a:lvl1pPr>
          </a:lstStyle>
          <a:p>
            <a:pPr marL="0" marR="0" lvl="0" indent="0" algn="l" defTabSz="914400" rtl="0" eaLnBrk="1" fontAlgn="auto" latinLnBrk="0" hangingPunct="1">
              <a:lnSpc>
                <a:spcPct val="100000"/>
              </a:lnSpc>
              <a:spcBef>
                <a:spcPts val="0"/>
              </a:spcBef>
              <a:spcAft>
                <a:spcPts val="0"/>
              </a:spcAft>
              <a:buSzPct val="100000"/>
              <a:buFontTx/>
              <a:buNone/>
            </a:pPr>
            <a:r>
              <a:rPr lang="zh-CN" altLang="en-US" sz="3400" dirty="0">
                <a:solidFill>
                  <a:srgbClr val="FF0000"/>
                </a:solidFill>
                <a:sym typeface="+mn-ea"/>
              </a:rPr>
              <a:t>课堂小测验</a:t>
            </a:r>
            <a:endParaRPr kumimoji="0" lang="zh-CN" altLang="en-US" sz="3400" b="1" i="0" u="none" strike="noStrike" kern="1200" cap="none" spc="180" normalizeH="0" baseline="0" noProof="0">
              <a:ln>
                <a:noFill/>
              </a:ln>
              <a:solidFill>
                <a:schemeClr val="accent1">
                  <a:lumMod val="75000"/>
                </a:schemeClr>
              </a:solidFill>
              <a:effectLst/>
              <a:uLnTx/>
              <a:uFillTx/>
              <a:latin typeface="Arial" panose="020B0604020202020204" pitchFamily="34" charset="0"/>
              <a:ea typeface="微软雅黑" panose="020B0503020204020204" charset="-122"/>
            </a:endParaRPr>
          </a:p>
        </p:txBody>
      </p:sp>
      <p:sp>
        <p:nvSpPr>
          <p:cNvPr id="10" name="文本框 9"/>
          <p:cNvSpPr txBox="1"/>
          <p:nvPr>
            <p:custDataLst>
              <p:tags r:id="rId4"/>
            </p:custDataLst>
          </p:nvPr>
        </p:nvSpPr>
        <p:spPr>
          <a:xfrm>
            <a:off x="1301750" y="1991995"/>
            <a:ext cx="9587865" cy="4264025"/>
          </a:xfrm>
          <a:prstGeom prst="rect">
            <a:avLst/>
          </a:prstGeom>
          <a:noFill/>
        </p:spPr>
        <p:txBody>
          <a:bodyPr vert="horz" lIns="91440" tIns="45720" rIns="91440" bIns="45720" rtlCol="0">
            <a:noAutofit/>
          </a:bodyPr>
          <a:lstStyle>
            <a:lvl1pPr marL="285750" indent="-285750" fontAlgn="auto">
              <a:lnSpc>
                <a:spcPct val="120000"/>
              </a:lnSpc>
              <a:spcBef>
                <a:spcPts val="0"/>
              </a:spcBef>
              <a:spcAft>
                <a:spcPts val="800"/>
              </a:spcAft>
              <a:buFont typeface="+mj-ea"/>
              <a:buAutoNum type="ea1JpnChsDbPeriod"/>
              <a:defRPr sz="1000" u="none" strike="noStrike" cap="none" spc="150" normalizeH="0" baseline="0">
                <a:solidFill>
                  <a:schemeClr val="tx1">
                    <a:lumMod val="85000"/>
                    <a:lumOff val="15000"/>
                  </a:schemeClr>
                </a:solidFill>
                <a:uFillTx/>
                <a:latin typeface="微软雅黑" panose="020B0503020204020204" charset="-122"/>
                <a:ea typeface="微软雅黑" panose="020B050302020402020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Arial" panose="020B0604020202020204" pitchFamily="34" charset="0"/>
                <a:ea typeface="微软雅黑" panose="020B050302020402020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a:lnSpc>
                <a:spcPct val="120000"/>
              </a:lnSpc>
              <a:spcAft>
                <a:spcPts val="600"/>
              </a:spcAft>
              <a:buClr>
                <a:schemeClr val="tx1">
                  <a:lumMod val="85000"/>
                  <a:lumOff val="15000"/>
                </a:schemeClr>
              </a:buClr>
              <a:buSzPct val="100000"/>
              <a:buNone/>
            </a:pPr>
            <a:r>
              <a:rPr lang="zh-CN" altLang="en-US" sz="1600" b="1" dirty="0">
                <a:sym typeface="+mn-ea"/>
              </a:rPr>
              <a:t>现在请你来记忆下面的词表。你只能读一遍，之后，请你回忆说出你记住了哪些词。</a:t>
            </a:r>
            <a:br>
              <a:rPr lang="zh-CN" altLang="en-US" sz="1600" b="1" dirty="0">
                <a:sym typeface="+mn-ea"/>
              </a:rPr>
            </a:br>
            <a:endParaRPr lang="zh-CN" altLang="en-US" sz="1600" b="1" dirty="0"/>
          </a:p>
          <a:p>
            <a:pPr marL="0" lvl="0" indent="0" algn="l">
              <a:lnSpc>
                <a:spcPct val="120000"/>
              </a:lnSpc>
              <a:spcAft>
                <a:spcPts val="600"/>
              </a:spcAft>
              <a:buClr>
                <a:schemeClr val="tx1">
                  <a:lumMod val="85000"/>
                  <a:lumOff val="15000"/>
                </a:schemeClr>
              </a:buClr>
              <a:buSzPct val="100000"/>
              <a:buNone/>
            </a:pPr>
            <a:r>
              <a:rPr lang="zh-CN" altLang="en-US" sz="1600" b="1" dirty="0">
                <a:sym typeface="+mn-ea"/>
              </a:rPr>
              <a:t>面包       苹果      苏打     火腿       糖果 </a:t>
            </a:r>
            <a:br>
              <a:rPr lang="zh-CN" altLang="en-US" sz="1600" b="1" dirty="0">
                <a:sym typeface="+mn-ea"/>
              </a:rPr>
            </a:br>
            <a:r>
              <a:rPr lang="zh-CN" altLang="en-US" sz="1600" b="1" dirty="0">
                <a:sym typeface="+mn-ea"/>
              </a:rPr>
              <a:t>西红柿    大蒜      生菜     小甜饼</a:t>
            </a:r>
            <a:br>
              <a:rPr lang="zh-CN" altLang="en-US" sz="1600" b="1" dirty="0">
                <a:sym typeface="+mn-ea"/>
              </a:rPr>
            </a:br>
            <a:r>
              <a:rPr lang="zh-CN" altLang="en-US" sz="1600" b="1" dirty="0">
                <a:sym typeface="+mn-ea"/>
              </a:rPr>
              <a:t>米饭       莴苣      甜菜     芥末       奶酪</a:t>
            </a:r>
            <a:br>
              <a:rPr lang="zh-CN" altLang="en-US" sz="1600" b="1" dirty="0">
                <a:sym typeface="+mn-ea"/>
              </a:rPr>
            </a:br>
            <a:r>
              <a:rPr lang="zh-CN" altLang="en-US" sz="1600" b="1" dirty="0">
                <a:sym typeface="+mn-ea"/>
              </a:rPr>
              <a:t>橘子       冰激凌   脆饼     面粉       鸡蛋</a:t>
            </a:r>
            <a:br>
              <a:rPr lang="zh-CN" altLang="en-US" sz="1600" b="1" dirty="0">
                <a:sym typeface="+mn-ea"/>
              </a:rPr>
            </a:br>
            <a:endParaRPr lang="zh-CN" altLang="en-US" sz="1600" b="1" dirty="0"/>
          </a:p>
          <a:p>
            <a:pPr marL="0" lvl="0" indent="0" algn="l">
              <a:lnSpc>
                <a:spcPct val="120000"/>
              </a:lnSpc>
              <a:spcAft>
                <a:spcPts val="600"/>
              </a:spcAft>
              <a:buClr>
                <a:schemeClr val="tx1">
                  <a:lumMod val="85000"/>
                  <a:lumOff val="15000"/>
                </a:schemeClr>
              </a:buClr>
              <a:buSzPct val="100000"/>
              <a:buNone/>
            </a:pPr>
            <a:r>
              <a:rPr lang="zh-CN" altLang="en-US" sz="1600" b="1" dirty="0">
                <a:sym typeface="+mn-ea"/>
              </a:rPr>
              <a:t>现在请说出你记住的词语。</a:t>
            </a:r>
            <a:endParaRPr lang="zh-CN" altLang="en-US" sz="1600" b="1" dirty="0">
              <a:sym typeface="+mn-ea"/>
            </a:endParaRPr>
          </a:p>
          <a:p>
            <a:pPr marL="0" lvl="0" indent="0" algn="l">
              <a:lnSpc>
                <a:spcPct val="120000"/>
              </a:lnSpc>
              <a:spcAft>
                <a:spcPts val="600"/>
              </a:spcAft>
              <a:buClr>
                <a:schemeClr val="tx1">
                  <a:lumMod val="85000"/>
                  <a:lumOff val="15000"/>
                </a:schemeClr>
              </a:buClr>
              <a:buSzPct val="100000"/>
              <a:buNone/>
            </a:pPr>
            <a:endParaRPr lang="zh-CN" altLang="en-US" sz="1600" b="1" dirty="0">
              <a:sym typeface="+mn-ea"/>
            </a:endParaRPr>
          </a:p>
          <a:p>
            <a:pPr marL="0" lvl="0" indent="0" algn="l">
              <a:lnSpc>
                <a:spcPct val="120000"/>
              </a:lnSpc>
              <a:spcAft>
                <a:spcPts val="600"/>
              </a:spcAft>
              <a:buClr>
                <a:schemeClr val="tx1">
                  <a:lumMod val="85000"/>
                  <a:lumOff val="15000"/>
                </a:schemeClr>
              </a:buClr>
              <a:buSzPct val="100000"/>
              <a:buNone/>
            </a:pPr>
            <a:r>
              <a:rPr lang="zh-CN" altLang="en-US" sz="1600" b="1" dirty="0">
                <a:sym typeface="+mn-ea"/>
              </a:rPr>
              <a:t>再请你判断，下面这些词语，哪些是你刚刚记忆过的，哪些是新词语。</a:t>
            </a:r>
            <a:br>
              <a:rPr lang="zh-CN" altLang="en-US" sz="1600" b="1" dirty="0">
                <a:sym typeface="+mn-ea"/>
              </a:rPr>
            </a:br>
            <a:endParaRPr lang="zh-CN" altLang="en-US" sz="1600" b="1" dirty="0"/>
          </a:p>
          <a:p>
            <a:pPr marL="0" lvl="0" indent="0" algn="l">
              <a:lnSpc>
                <a:spcPct val="120000"/>
              </a:lnSpc>
              <a:spcAft>
                <a:spcPts val="600"/>
              </a:spcAft>
              <a:buClr>
                <a:schemeClr val="tx1">
                  <a:lumMod val="85000"/>
                  <a:lumOff val="15000"/>
                </a:schemeClr>
              </a:buClr>
              <a:buSzPct val="100000"/>
              <a:buNone/>
            </a:pPr>
            <a:r>
              <a:rPr lang="zh-CN" altLang="en-US" sz="1600" b="1" dirty="0">
                <a:solidFill>
                  <a:srgbClr val="000000"/>
                </a:solidFill>
                <a:sym typeface="+mn-ea"/>
              </a:rPr>
              <a:t>衣服   玩具   芥末   冰激凌   国家 </a:t>
            </a:r>
            <a:endParaRPr lang="zh-CN" altLang="en-US" sz="1600" b="1" dirty="0">
              <a:solidFill>
                <a:srgbClr val="000000"/>
              </a:solidFill>
            </a:endParaRPr>
          </a:p>
          <a:p>
            <a:pPr marL="0" lvl="0" indent="0" algn="l">
              <a:lnSpc>
                <a:spcPct val="120000"/>
              </a:lnSpc>
              <a:spcAft>
                <a:spcPts val="600"/>
              </a:spcAft>
              <a:buClr>
                <a:schemeClr val="tx1">
                  <a:lumMod val="85000"/>
                  <a:lumOff val="15000"/>
                </a:schemeClr>
              </a:buClr>
              <a:buSzPct val="100000"/>
              <a:buNone/>
            </a:pPr>
            <a:r>
              <a:rPr lang="zh-CN" altLang="en-US" sz="1600" b="1" dirty="0">
                <a:solidFill>
                  <a:srgbClr val="000000"/>
                </a:solidFill>
                <a:sym typeface="+mn-ea"/>
              </a:rPr>
              <a:t>莴苣   生菜   筷子   凉鞋      黄瓜</a:t>
            </a:r>
            <a:br>
              <a:rPr lang="zh-CN" altLang="en-US" sz="1600" b="1" dirty="0">
                <a:sym typeface="+mn-ea"/>
              </a:rPr>
            </a:br>
            <a:endParaRPr lang="en-US" altLang="zh-CN" sz="1600" kern="0" spc="0" dirty="0">
              <a:solidFill>
                <a:schemeClr val="tx1">
                  <a:lumMod val="85000"/>
                  <a:lumOff val="15000"/>
                </a:schemeClr>
              </a:solidFill>
              <a:uFillTx/>
              <a:latin typeface="Arial" panose="020B0604020202020204" pitchFamily="34" charset="0"/>
              <a:ea typeface="微软雅黑" panose="020B0503020204020204" charset="-122"/>
              <a:sym typeface="+mn-ea"/>
            </a:endParaRPr>
          </a:p>
        </p:txBody>
      </p:sp>
      <p:pic>
        <p:nvPicPr>
          <p:cNvPr id="16" name="图形 15"/>
          <p:cNvPicPr>
            <a:picLocks noChangeAspect="1"/>
          </p:cNvPicPr>
          <p:nvPr/>
        </p:nvPicPr>
        <p:blipFill>
          <a:blip r:embed="rId5"/>
          <a:stretch>
            <a:fillRect/>
          </a:stretch>
        </p:blipFill>
        <p:spPr>
          <a:xfrm>
            <a:off x="1066109" y="996399"/>
            <a:ext cx="861262" cy="745322"/>
          </a:xfrm>
          <a:prstGeom prst="rect">
            <a:avLst/>
          </a:prstGeom>
          <a:effectLst>
            <a:outerShdw blurRad="25400" dist="25400" dir="8100000" algn="tr" rotWithShape="0">
              <a:prstClr val="black">
                <a:alpha val="40000"/>
              </a:prstClr>
            </a:outerShdw>
          </a:effectLst>
        </p:spPr>
      </p:pic>
    </p:spTree>
    <p:custDataLst>
      <p:tags r:id="rId6"/>
    </p:custData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 name="泪滴形 27"/>
          <p:cNvSpPr/>
          <p:nvPr>
            <p:custDataLst>
              <p:tags r:id="rId1"/>
            </p:custDataLst>
          </p:nvPr>
        </p:nvSpPr>
        <p:spPr>
          <a:xfrm>
            <a:off x="8861197" y="0"/>
            <a:ext cx="3330804" cy="3330804"/>
          </a:xfrm>
          <a:prstGeom prst="teardrop">
            <a:avLst/>
          </a:prstGeom>
          <a:pattFill prst="pct5">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29" name="直接连接符 28"/>
          <p:cNvCxnSpPr/>
          <p:nvPr>
            <p:custDataLst>
              <p:tags r:id="rId2"/>
            </p:custDataLst>
          </p:nvPr>
        </p:nvCxnSpPr>
        <p:spPr>
          <a:xfrm>
            <a:off x="2165350" y="1741805"/>
            <a:ext cx="8568000" cy="0"/>
          </a:xfrm>
          <a:prstGeom prst="line">
            <a:avLst/>
          </a:prstGeom>
          <a:ln w="6350"/>
        </p:spPr>
        <p:style>
          <a:lnRef idx="1">
            <a:schemeClr val="accent1"/>
          </a:lnRef>
          <a:fillRef idx="0">
            <a:schemeClr val="accent1"/>
          </a:fillRef>
          <a:effectRef idx="0">
            <a:schemeClr val="accent1"/>
          </a:effectRef>
          <a:fontRef idx="minor">
            <a:schemeClr val="tx1"/>
          </a:fontRef>
        </p:style>
      </p:cxnSp>
      <p:sp>
        <p:nvSpPr>
          <p:cNvPr id="7" name="文本框 6"/>
          <p:cNvSpPr txBox="1"/>
          <p:nvPr>
            <p:custDataLst>
              <p:tags r:id="rId3"/>
            </p:custDataLst>
          </p:nvPr>
        </p:nvSpPr>
        <p:spPr>
          <a:xfrm>
            <a:off x="2261870" y="985520"/>
            <a:ext cx="6264275" cy="652780"/>
          </a:xfrm>
          <a:prstGeom prst="rect">
            <a:avLst/>
          </a:prstGeom>
        </p:spPr>
        <p:txBody>
          <a:bodyPr vert="horz" lIns="91440" tIns="45720" rIns="91440" bIns="45720" rtlCol="0" anchor="ctr" anchorCtr="0">
            <a:normAutofit/>
          </a:bodyPr>
          <a:lstStyle>
            <a:lvl1pPr fontAlgn="auto">
              <a:lnSpc>
                <a:spcPct val="100000"/>
              </a:lnSpc>
              <a:spcBef>
                <a:spcPct val="0"/>
              </a:spcBef>
              <a:buNone/>
              <a:defRPr sz="2400" b="1" u="none" strike="noStrike" cap="none" spc="300" normalizeH="0" baseline="0">
                <a:solidFill>
                  <a:schemeClr val="tx1">
                    <a:lumMod val="85000"/>
                    <a:lumOff val="15000"/>
                  </a:schemeClr>
                </a:solidFill>
                <a:uFillTx/>
                <a:latin typeface="微软雅黑" panose="020B0503020204020204" charset="-122"/>
                <a:ea typeface="微软雅黑" panose="020B0503020204020204" charset="-122"/>
                <a:cs typeface="+mj-cs"/>
              </a:defRPr>
            </a:lvl1pPr>
          </a:lstStyle>
          <a:p>
            <a:pPr marL="0" marR="0" lvl="0" indent="0" algn="l" defTabSz="914400" rtl="0" eaLnBrk="1" fontAlgn="auto" latinLnBrk="0" hangingPunct="1">
              <a:lnSpc>
                <a:spcPct val="100000"/>
              </a:lnSpc>
              <a:spcBef>
                <a:spcPts val="0"/>
              </a:spcBef>
              <a:spcAft>
                <a:spcPts val="0"/>
              </a:spcAft>
              <a:buSzPct val="100000"/>
              <a:buFontTx/>
              <a:buNone/>
            </a:pPr>
            <a:r>
              <a:rPr lang="zh-CN" altLang="en-US" sz="3400" dirty="0">
                <a:solidFill>
                  <a:srgbClr val="FF0000"/>
                </a:solidFill>
                <a:sym typeface="+mn-ea"/>
              </a:rPr>
              <a:t>课堂小测验</a:t>
            </a:r>
            <a:endParaRPr kumimoji="0" lang="zh-CN" altLang="en-US" sz="3400" b="1" i="0" u="none" strike="noStrike" kern="1200" cap="none" spc="180" normalizeH="0" baseline="0" noProof="0">
              <a:ln>
                <a:noFill/>
              </a:ln>
              <a:solidFill>
                <a:schemeClr val="accent1">
                  <a:lumMod val="75000"/>
                </a:schemeClr>
              </a:solidFill>
              <a:effectLst/>
              <a:uLnTx/>
              <a:uFillTx/>
              <a:latin typeface="Arial" panose="020B0604020202020204" pitchFamily="34" charset="0"/>
              <a:ea typeface="微软雅黑" panose="020B0503020204020204" charset="-122"/>
            </a:endParaRPr>
          </a:p>
        </p:txBody>
      </p:sp>
      <p:sp>
        <p:nvSpPr>
          <p:cNvPr id="10" name="文本框 9"/>
          <p:cNvSpPr txBox="1"/>
          <p:nvPr>
            <p:custDataLst>
              <p:tags r:id="rId4"/>
            </p:custDataLst>
          </p:nvPr>
        </p:nvSpPr>
        <p:spPr>
          <a:xfrm>
            <a:off x="1301750" y="1991995"/>
            <a:ext cx="9587865" cy="4264025"/>
          </a:xfrm>
          <a:prstGeom prst="rect">
            <a:avLst/>
          </a:prstGeom>
          <a:noFill/>
        </p:spPr>
        <p:txBody>
          <a:bodyPr vert="horz" lIns="91440" tIns="45720" rIns="91440" bIns="45720" rtlCol="0">
            <a:noAutofit/>
          </a:bodyPr>
          <a:lstStyle>
            <a:lvl1pPr marL="285750" indent="-285750" fontAlgn="auto">
              <a:lnSpc>
                <a:spcPct val="120000"/>
              </a:lnSpc>
              <a:spcBef>
                <a:spcPts val="0"/>
              </a:spcBef>
              <a:spcAft>
                <a:spcPts val="800"/>
              </a:spcAft>
              <a:buFont typeface="+mj-ea"/>
              <a:buAutoNum type="ea1JpnChsDbPeriod"/>
              <a:defRPr sz="1000" u="none" strike="noStrike" cap="none" spc="150" normalizeH="0" baseline="0">
                <a:solidFill>
                  <a:schemeClr val="tx1">
                    <a:lumMod val="85000"/>
                    <a:lumOff val="15000"/>
                  </a:schemeClr>
                </a:solidFill>
                <a:uFillTx/>
                <a:latin typeface="微软雅黑" panose="020B0503020204020204" charset="-122"/>
                <a:ea typeface="微软雅黑" panose="020B050302020402020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Arial" panose="020B0604020202020204" pitchFamily="34" charset="0"/>
                <a:ea typeface="微软雅黑" panose="020B050302020402020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a:lnSpc>
                <a:spcPct val="120000"/>
              </a:lnSpc>
              <a:spcAft>
                <a:spcPts val="600"/>
              </a:spcAft>
              <a:buClr>
                <a:schemeClr val="tx1">
                  <a:lumMod val="85000"/>
                  <a:lumOff val="15000"/>
                </a:schemeClr>
              </a:buClr>
              <a:buSzPct val="100000"/>
              <a:buNone/>
            </a:pPr>
            <a:r>
              <a:rPr lang="zh-CN" altLang="en-US" sz="1600" b="1" dirty="0">
                <a:sym typeface="+mn-ea"/>
              </a:rPr>
              <a:t>下面再请你判断另一组词语，哪些是前面记忆过的，哪些是新词语。</a:t>
            </a:r>
            <a:endParaRPr lang="zh-CN" altLang="en-US" sz="1600" b="1" dirty="0"/>
          </a:p>
          <a:p>
            <a:pPr marL="0" lvl="0" indent="0" algn="just">
              <a:lnSpc>
                <a:spcPct val="120000"/>
              </a:lnSpc>
              <a:spcAft>
                <a:spcPts val="600"/>
              </a:spcAft>
              <a:buClr>
                <a:schemeClr val="tx1">
                  <a:lumMod val="85000"/>
                  <a:lumOff val="15000"/>
                </a:schemeClr>
              </a:buClr>
              <a:buSzPct val="100000"/>
              <a:buNone/>
            </a:pPr>
            <a:endParaRPr lang="zh-CN" altLang="en-US" sz="1600" b="1" dirty="0"/>
          </a:p>
          <a:p>
            <a:pPr marL="0" lvl="0" indent="0" algn="l">
              <a:lnSpc>
                <a:spcPct val="120000"/>
              </a:lnSpc>
              <a:spcAft>
                <a:spcPts val="600"/>
              </a:spcAft>
              <a:buClr>
                <a:schemeClr val="tx1">
                  <a:lumMod val="85000"/>
                  <a:lumOff val="15000"/>
                </a:schemeClr>
              </a:buClr>
              <a:buSzPct val="100000"/>
              <a:buNone/>
            </a:pPr>
            <a:r>
              <a:rPr lang="zh-CN" altLang="en-US" sz="1600" b="1" dirty="0">
                <a:solidFill>
                  <a:srgbClr val="000000"/>
                </a:solidFill>
                <a:sym typeface="+mn-ea"/>
              </a:rPr>
              <a:t>蛋糕    面粉    奶油     米饭</a:t>
            </a:r>
            <a:br>
              <a:rPr lang="zh-CN" altLang="en-US" sz="1600" b="1" dirty="0">
                <a:solidFill>
                  <a:srgbClr val="000000"/>
                </a:solidFill>
                <a:sym typeface="+mn-ea"/>
              </a:rPr>
            </a:br>
            <a:r>
              <a:rPr lang="zh-CN" altLang="en-US" sz="1600" b="1" dirty="0">
                <a:solidFill>
                  <a:srgbClr val="000000"/>
                </a:solidFill>
                <a:sym typeface="+mn-ea"/>
              </a:rPr>
              <a:t>牛奶    酪饼    火腿肠</a:t>
            </a:r>
            <a:endParaRPr lang="zh-CN" altLang="en-US" sz="1600" b="1" dirty="0">
              <a:solidFill>
                <a:srgbClr val="000000"/>
              </a:solidFill>
              <a:sym typeface="+mn-ea"/>
            </a:endParaRPr>
          </a:p>
          <a:p>
            <a:pPr marL="0" lvl="0" indent="0" algn="l">
              <a:lnSpc>
                <a:spcPct val="120000"/>
              </a:lnSpc>
              <a:spcAft>
                <a:spcPts val="600"/>
              </a:spcAft>
              <a:buClr>
                <a:schemeClr val="tx1">
                  <a:lumMod val="85000"/>
                  <a:lumOff val="15000"/>
                </a:schemeClr>
              </a:buClr>
              <a:buSzPct val="100000"/>
              <a:buNone/>
            </a:pPr>
            <a:endParaRPr lang="zh-CN" altLang="en-US" sz="1600" b="1" dirty="0">
              <a:solidFill>
                <a:srgbClr val="000000"/>
              </a:solidFill>
              <a:sym typeface="+mn-ea"/>
            </a:endParaRPr>
          </a:p>
          <a:p>
            <a:pPr marL="0" lvl="0" indent="0" algn="l">
              <a:lnSpc>
                <a:spcPct val="120000"/>
              </a:lnSpc>
              <a:spcAft>
                <a:spcPts val="600"/>
              </a:spcAft>
              <a:buClr>
                <a:schemeClr val="tx1">
                  <a:lumMod val="85000"/>
                  <a:lumOff val="15000"/>
                </a:schemeClr>
              </a:buClr>
              <a:buSzPct val="100000"/>
              <a:buNone/>
            </a:pPr>
            <a:r>
              <a:rPr lang="zh-CN" altLang="en-US" sz="2400" b="1" dirty="0">
                <a:sym typeface="+mn-ea"/>
              </a:rPr>
              <a:t>现在请检查你的记忆成绩</a:t>
            </a:r>
            <a:endParaRPr lang="zh-CN" altLang="en-US" sz="2400" b="1" dirty="0">
              <a:sym typeface="+mn-ea"/>
            </a:endParaRPr>
          </a:p>
          <a:p>
            <a:pPr marL="0" lvl="0" indent="0" algn="l">
              <a:lnSpc>
                <a:spcPct val="120000"/>
              </a:lnSpc>
              <a:spcAft>
                <a:spcPts val="600"/>
              </a:spcAft>
              <a:buClr>
                <a:schemeClr val="tx1">
                  <a:lumMod val="85000"/>
                  <a:lumOff val="15000"/>
                </a:schemeClr>
              </a:buClr>
              <a:buSzPct val="100000"/>
              <a:buNone/>
            </a:pPr>
            <a:endParaRPr lang="zh-CN" altLang="en-US" sz="1600" b="1" dirty="0">
              <a:solidFill>
                <a:srgbClr val="000000"/>
              </a:solidFill>
              <a:sym typeface="+mn-ea"/>
            </a:endParaRPr>
          </a:p>
          <a:p>
            <a:pPr marL="0" lvl="0" indent="0" algn="l">
              <a:lnSpc>
                <a:spcPct val="120000"/>
              </a:lnSpc>
              <a:spcAft>
                <a:spcPts val="600"/>
              </a:spcAft>
              <a:buClr>
                <a:schemeClr val="tx1">
                  <a:lumMod val="85000"/>
                  <a:lumOff val="15000"/>
                </a:schemeClr>
              </a:buClr>
              <a:buSzPct val="100000"/>
              <a:buNone/>
            </a:pPr>
            <a:r>
              <a:rPr lang="zh-CN" altLang="en-US" sz="1600" b="1" dirty="0">
                <a:solidFill>
                  <a:srgbClr val="000000"/>
                </a:solidFill>
                <a:sym typeface="+mn-ea"/>
              </a:rPr>
              <a:t>面包      苹果      苏打     火腿       糖果 </a:t>
            </a:r>
            <a:br>
              <a:rPr lang="zh-CN" altLang="en-US" sz="1600" b="1" dirty="0">
                <a:solidFill>
                  <a:srgbClr val="000000"/>
                </a:solidFill>
                <a:sym typeface="+mn-ea"/>
              </a:rPr>
            </a:br>
            <a:r>
              <a:rPr lang="zh-CN" altLang="en-US" sz="1600" b="1" dirty="0">
                <a:solidFill>
                  <a:srgbClr val="000000"/>
                </a:solidFill>
                <a:sym typeface="+mn-ea"/>
              </a:rPr>
              <a:t>西红柿   大蒜      生菜     小甜饼</a:t>
            </a:r>
            <a:br>
              <a:rPr lang="zh-CN" altLang="en-US" sz="1600" b="1" dirty="0">
                <a:solidFill>
                  <a:srgbClr val="000000"/>
                </a:solidFill>
                <a:sym typeface="+mn-ea"/>
              </a:rPr>
            </a:br>
            <a:r>
              <a:rPr lang="zh-CN" altLang="en-US" sz="1600" b="1" dirty="0">
                <a:solidFill>
                  <a:srgbClr val="000000"/>
                </a:solidFill>
                <a:sym typeface="+mn-ea"/>
              </a:rPr>
              <a:t>米饭      莴苣      甜菜     芥末       奶酪</a:t>
            </a:r>
            <a:br>
              <a:rPr lang="zh-CN" altLang="en-US" sz="1600" b="1" dirty="0">
                <a:solidFill>
                  <a:srgbClr val="000000"/>
                </a:solidFill>
                <a:sym typeface="+mn-ea"/>
              </a:rPr>
            </a:br>
            <a:r>
              <a:rPr lang="zh-CN" altLang="en-US" sz="1600" b="1" dirty="0">
                <a:solidFill>
                  <a:srgbClr val="000000"/>
                </a:solidFill>
                <a:sym typeface="+mn-ea"/>
              </a:rPr>
              <a:t>橘子      冰激凌   脆饼     面粉       鸡蛋</a:t>
            </a:r>
            <a:endParaRPr lang="en-US" altLang="zh-CN" sz="1600" kern="0" spc="0" dirty="0">
              <a:solidFill>
                <a:schemeClr val="tx1">
                  <a:lumMod val="85000"/>
                  <a:lumOff val="15000"/>
                </a:schemeClr>
              </a:solidFill>
              <a:uFillTx/>
              <a:latin typeface="Arial" panose="020B0604020202020204" pitchFamily="34" charset="0"/>
              <a:ea typeface="微软雅黑" panose="020B0503020204020204" charset="-122"/>
              <a:sym typeface="+mn-ea"/>
            </a:endParaRPr>
          </a:p>
        </p:txBody>
      </p:sp>
      <p:pic>
        <p:nvPicPr>
          <p:cNvPr id="16" name="图形 15"/>
          <p:cNvPicPr>
            <a:picLocks noChangeAspect="1"/>
          </p:cNvPicPr>
          <p:nvPr/>
        </p:nvPicPr>
        <p:blipFill>
          <a:blip r:embed="rId5"/>
          <a:stretch>
            <a:fillRect/>
          </a:stretch>
        </p:blipFill>
        <p:spPr>
          <a:xfrm>
            <a:off x="1066109" y="996399"/>
            <a:ext cx="861262" cy="745322"/>
          </a:xfrm>
          <a:prstGeom prst="rect">
            <a:avLst/>
          </a:prstGeom>
          <a:effectLst>
            <a:outerShdw blurRad="25400" dist="25400" dir="8100000" algn="tr" rotWithShape="0">
              <a:prstClr val="black">
                <a:alpha val="40000"/>
              </a:prstClr>
            </a:outerShdw>
          </a:effectLst>
        </p:spPr>
      </p:pic>
    </p:spTree>
    <p:custDataLst>
      <p:tags r:id="rId6"/>
    </p:custData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550685"/>
            <a:ext cx="5224145" cy="755650"/>
          </a:xfrm>
          <a:prstGeom prst="rect">
            <a:avLst/>
          </a:prstGeom>
          <a:noFill/>
          <a:effectLst/>
        </p:spPr>
        <p:txBody>
          <a:bodyPr wrap="square" rtlCol="0">
            <a:spAutoFit/>
          </a:bodyPr>
          <a:p>
            <a:pPr>
              <a:lnSpc>
                <a:spcPct val="120000"/>
              </a:lnSpc>
            </a:pPr>
            <a:r>
              <a:rPr lang="zh-CN" altLang="en-US" sz="3600" b="1" dirty="0">
                <a:solidFill>
                  <a:srgbClr val="FF0000"/>
                </a:solidFill>
                <a:sym typeface="+mn-ea"/>
              </a:rPr>
              <a:t>常用记忆方法</a:t>
            </a:r>
            <a:endPar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6" name="矩形 5"/>
          <p:cNvSpPr/>
          <p:nvPr>
            <p:custDataLst>
              <p:tags r:id="rId2"/>
            </p:custDataLst>
          </p:nvPr>
        </p:nvSpPr>
        <p:spPr>
          <a:xfrm>
            <a:off x="961390" y="1555115"/>
            <a:ext cx="10438130" cy="5077460"/>
          </a:xfrm>
          <a:prstGeom prst="rect">
            <a:avLst/>
          </a:prstGeom>
        </p:spPr>
        <p:txBody>
          <a:bodyPr wrap="square">
            <a:spAutoFit/>
          </a:bodyPr>
          <a:p>
            <a:pPr indent="457200" algn="just" fontAlgn="auto">
              <a:lnSpc>
                <a:spcPct val="150000"/>
              </a:lnSpc>
              <a:extLst>
                <a:ext uri="{35155182-B16C-46BC-9424-99874614C6A1}">
                  <wpsdc:indentchars xmlns:wpsdc="http://www.wps.cn/officeDocument/2017/drawingmlCustomData" val="200" checksum="59296752"/>
                </a:ext>
              </a:extLst>
            </a:pPr>
            <a:r>
              <a:rPr lang="en-US" altLang="zh-CN" b="1" dirty="0">
                <a:sym typeface="+mn-ea"/>
              </a:rPr>
              <a:t>1.</a:t>
            </a:r>
            <a:r>
              <a:rPr lang="zh-CN" altLang="en-US" b="1" dirty="0">
                <a:sym typeface="+mn-ea"/>
              </a:rPr>
              <a:t>提纲要点记忆法：适用于量大的知识系统。</a:t>
            </a:r>
            <a:endParaRPr lang="zh-CN" altLang="en-US" b="1" dirty="0"/>
          </a:p>
          <a:p>
            <a:pPr indent="457200" algn="just" fontAlgn="auto">
              <a:lnSpc>
                <a:spcPct val="150000"/>
              </a:lnSpc>
              <a:extLst>
                <a:ext uri="{35155182-B16C-46BC-9424-99874614C6A1}">
                  <wpsdc:indentchars xmlns:wpsdc="http://www.wps.cn/officeDocument/2017/drawingmlCustomData" val="200" checksum="59296752"/>
                </a:ext>
              </a:extLst>
            </a:pPr>
            <a:r>
              <a:rPr lang="en-US" altLang="zh-CN" b="1" dirty="0">
                <a:sym typeface="+mn-ea"/>
              </a:rPr>
              <a:t>2.</a:t>
            </a:r>
            <a:r>
              <a:rPr lang="zh-CN" altLang="en-US" b="1" dirty="0">
                <a:sym typeface="+mn-ea"/>
              </a:rPr>
              <a:t>分类列表法：适用于内容相似的多部分知识。</a:t>
            </a:r>
            <a:endParaRPr lang="zh-CN" altLang="en-US" b="1" dirty="0"/>
          </a:p>
          <a:p>
            <a:pPr indent="457200" algn="just" fontAlgn="auto">
              <a:lnSpc>
                <a:spcPct val="150000"/>
              </a:lnSpc>
              <a:extLst>
                <a:ext uri="{35155182-B16C-46BC-9424-99874614C6A1}">
                  <wpsdc:indentchars xmlns:wpsdc="http://www.wps.cn/officeDocument/2017/drawingmlCustomData" val="200" checksum="59296752"/>
                </a:ext>
              </a:extLst>
            </a:pPr>
            <a:r>
              <a:rPr lang="en-US" altLang="zh-CN" b="1" dirty="0">
                <a:sym typeface="+mn-ea"/>
              </a:rPr>
              <a:t>3.</a:t>
            </a:r>
            <a:r>
              <a:rPr lang="zh-CN" altLang="en-US" b="1" dirty="0">
                <a:sym typeface="+mn-ea"/>
              </a:rPr>
              <a:t>对照记忆法：适用于内容相反的两种知识。</a:t>
            </a:r>
            <a:endParaRPr lang="zh-CN" altLang="en-US" b="1" dirty="0"/>
          </a:p>
          <a:p>
            <a:pPr indent="457200" algn="just" fontAlgn="auto">
              <a:lnSpc>
                <a:spcPct val="150000"/>
              </a:lnSpc>
              <a:extLst>
                <a:ext uri="{35155182-B16C-46BC-9424-99874614C6A1}">
                  <wpsdc:indentchars xmlns:wpsdc="http://www.wps.cn/officeDocument/2017/drawingmlCustomData" val="200" checksum="59296752"/>
                </a:ext>
              </a:extLst>
            </a:pPr>
            <a:r>
              <a:rPr lang="en-US" altLang="zh-CN" b="1" dirty="0">
                <a:sym typeface="+mn-ea"/>
              </a:rPr>
              <a:t>4.</a:t>
            </a:r>
            <a:r>
              <a:rPr lang="zh-CN" altLang="en-US" b="1" dirty="0">
                <a:sym typeface="+mn-ea"/>
              </a:rPr>
              <a:t>口诀记忆法：适用 于量大的零散材。</a:t>
            </a:r>
            <a:endParaRPr lang="zh-CN" altLang="en-US" b="1" dirty="0"/>
          </a:p>
          <a:p>
            <a:pPr indent="457200" algn="just" fontAlgn="auto">
              <a:lnSpc>
                <a:spcPct val="150000"/>
              </a:lnSpc>
              <a:extLst>
                <a:ext uri="{35155182-B16C-46BC-9424-99874614C6A1}">
                  <wpsdc:indentchars xmlns:wpsdc="http://www.wps.cn/officeDocument/2017/drawingmlCustomData" val="200" checksum="59296752"/>
                </a:ext>
              </a:extLst>
            </a:pPr>
            <a:r>
              <a:rPr lang="en-US" altLang="zh-CN" b="1" dirty="0">
                <a:sym typeface="+mn-ea"/>
              </a:rPr>
              <a:t>5.</a:t>
            </a:r>
            <a:r>
              <a:rPr lang="zh-CN" altLang="en-US" b="1" dirty="0">
                <a:sym typeface="+mn-ea"/>
              </a:rPr>
              <a:t>形象记忆法：适用于能够与形象事物相联系的小材料。如记地理位置应结合地图记忆。</a:t>
            </a:r>
            <a:endParaRPr lang="zh-CN" altLang="en-US" b="1" dirty="0"/>
          </a:p>
          <a:p>
            <a:pPr indent="457200" algn="just" fontAlgn="auto">
              <a:lnSpc>
                <a:spcPct val="150000"/>
              </a:lnSpc>
              <a:extLst>
                <a:ext uri="{35155182-B16C-46BC-9424-99874614C6A1}">
                  <wpsdc:indentchars xmlns:wpsdc="http://www.wps.cn/officeDocument/2017/drawingmlCustomData" val="200" checksum="59296752"/>
                </a:ext>
              </a:extLst>
            </a:pPr>
            <a:r>
              <a:rPr lang="en-US" altLang="zh-CN" b="1" dirty="0">
                <a:sym typeface="+mn-ea"/>
              </a:rPr>
              <a:t>6.</a:t>
            </a:r>
            <a:r>
              <a:rPr lang="zh-CN" altLang="en-US" b="1" dirty="0">
                <a:sym typeface="+mn-ea"/>
              </a:rPr>
              <a:t>谐音记忆法：适用于重要的数字性的小材料，如数学 中的常用值、物理常数、重要的历史年代、常用的电话号码、商品价格等。如：根号</a:t>
            </a:r>
            <a:r>
              <a:rPr lang="en-US" altLang="zh-CN" b="1" dirty="0">
                <a:sym typeface="+mn-ea"/>
              </a:rPr>
              <a:t>2</a:t>
            </a:r>
            <a:r>
              <a:rPr lang="zh-CN" altLang="en-US" b="1" dirty="0">
                <a:sym typeface="+mn-ea"/>
              </a:rPr>
              <a:t>的值是</a:t>
            </a:r>
            <a:r>
              <a:rPr lang="en-US" altLang="zh-CN" b="1" dirty="0">
                <a:sym typeface="+mn-ea"/>
              </a:rPr>
              <a:t>1.41421356</a:t>
            </a:r>
            <a:r>
              <a:rPr lang="zh-CN" altLang="en-US" b="1" dirty="0">
                <a:sym typeface="+mn-ea"/>
              </a:rPr>
              <a:t>，可记为：“意思意思而已，甚无聊”。</a:t>
            </a:r>
            <a:endParaRPr lang="zh-CN" altLang="en-US" b="1" dirty="0">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b="1" dirty="0">
                <a:sym typeface="+mn-ea"/>
              </a:rPr>
              <a:t>7</a:t>
            </a:r>
            <a:r>
              <a:rPr lang="zh-CN" altLang="en-US" b="1" dirty="0">
                <a:sym typeface="+mn-ea"/>
              </a:rPr>
              <a:t>、人为联系记忆法：适用 于数字性的零散材料。如：明朝灭亡的时间是</a:t>
            </a:r>
            <a:r>
              <a:rPr lang="en-US" altLang="zh-CN" b="1" dirty="0">
                <a:sym typeface="+mn-ea"/>
              </a:rPr>
              <a:t>1644</a:t>
            </a:r>
            <a:r>
              <a:rPr lang="zh-CN" altLang="en-US" b="1" dirty="0">
                <a:sym typeface="+mn-ea"/>
              </a:rPr>
              <a:t>年，可记忆为：</a:t>
            </a:r>
            <a:r>
              <a:rPr lang="en-US" altLang="zh-CN" b="1" dirty="0">
                <a:sym typeface="+mn-ea"/>
              </a:rPr>
              <a:t>4*4=16</a:t>
            </a:r>
            <a:r>
              <a:rPr lang="zh-CN" altLang="en-US" b="1" dirty="0">
                <a:sym typeface="+mn-ea"/>
              </a:rPr>
              <a:t>。</a:t>
            </a:r>
            <a:r>
              <a:rPr lang="zh-CN" altLang="en-US" b="1" dirty="0">
                <a:sym typeface="+mn-ea"/>
              </a:rPr>
              <a:t>日本富山的高度是</a:t>
            </a:r>
            <a:r>
              <a:rPr lang="en-US" altLang="zh-CN" b="1" dirty="0">
                <a:sym typeface="+mn-ea"/>
              </a:rPr>
              <a:t>12365</a:t>
            </a:r>
            <a:r>
              <a:rPr lang="zh-CN" altLang="en-US" b="1" dirty="0">
                <a:sym typeface="+mn-ea"/>
              </a:rPr>
              <a:t>英尺，可记为：一年</a:t>
            </a:r>
            <a:r>
              <a:rPr lang="en-US" altLang="zh-CN" b="1" dirty="0">
                <a:sym typeface="+mn-ea"/>
              </a:rPr>
              <a:t>12</a:t>
            </a:r>
            <a:r>
              <a:rPr lang="zh-CN" altLang="en-US" b="1" dirty="0">
                <a:sym typeface="+mn-ea"/>
              </a:rPr>
              <a:t>个月、</a:t>
            </a:r>
            <a:r>
              <a:rPr lang="en-US" altLang="zh-CN" b="1" dirty="0">
                <a:sym typeface="+mn-ea"/>
              </a:rPr>
              <a:t>365</a:t>
            </a:r>
            <a:r>
              <a:rPr lang="zh-CN" altLang="en-US" b="1" dirty="0">
                <a:sym typeface="+mn-ea"/>
              </a:rPr>
              <a:t>天。</a:t>
            </a:r>
            <a:endParaRPr lang="zh-CN" altLang="en-US" b="1" dirty="0"/>
          </a:p>
          <a:p>
            <a:pPr indent="457200" algn="just" fontAlgn="auto">
              <a:lnSpc>
                <a:spcPct val="150000"/>
              </a:lnSpc>
              <a:extLst>
                <a:ext uri="{35155182-B16C-46BC-9424-99874614C6A1}">
                  <wpsdc:indentchars xmlns:wpsdc="http://www.wps.cn/officeDocument/2017/drawingmlCustomData" val="200" checksum="59296752"/>
                </a:ext>
              </a:extLst>
            </a:pPr>
            <a:r>
              <a:rPr lang="en-US" altLang="zh-CN" b="1" dirty="0">
                <a:sym typeface="+mn-ea"/>
              </a:rPr>
              <a:t>8</a:t>
            </a:r>
            <a:r>
              <a:rPr lang="zh-CN" altLang="en-US" b="1" dirty="0">
                <a:sym typeface="+mn-ea"/>
              </a:rPr>
              <a:t>、点面联系记忆法：对时间或空间邻近的多个材料，可牢记其中重要的一点，并由此联想其余：如 鸦片战争：</a:t>
            </a:r>
            <a:r>
              <a:rPr lang="en-US" altLang="zh-CN" b="1" dirty="0">
                <a:sym typeface="+mn-ea"/>
              </a:rPr>
              <a:t>1840</a:t>
            </a:r>
            <a:r>
              <a:rPr lang="zh-CN" altLang="en-US" b="1" dirty="0">
                <a:sym typeface="+mn-ea"/>
              </a:rPr>
              <a:t>年，前一年是虎门销烟，一年后是三元里抗英，两年后是南京条约。</a:t>
            </a:r>
            <a:r>
              <a:rPr lang="en-US" altLang="zh-CN" b="1" dirty="0">
                <a:sym typeface="+mn-ea"/>
              </a:rPr>
              <a:t>11</a:t>
            </a:r>
            <a:r>
              <a:rPr lang="zh-CN" altLang="en-US" b="1" dirty="0">
                <a:sym typeface="+mn-ea"/>
              </a:rPr>
              <a:t>年后是太平天国运动。</a:t>
            </a:r>
            <a:endParaRPr lang="zh-CN" altLang="zh-CN" kern="100" dirty="0">
              <a:latin typeface="Arial" panose="020B0604020202020204" pitchFamily="34" charset="0"/>
              <a:ea typeface="汉仪旗黑-55简" panose="00020600040101010101" charset="-122"/>
              <a:cs typeface="Times New Roman" panose="02020603050405020304" pitchFamily="18" charset="0"/>
            </a:endParaRPr>
          </a:p>
        </p:txBody>
      </p:sp>
      <p:pic>
        <p:nvPicPr>
          <p:cNvPr id="21" name="图形 12"/>
          <p:cNvPicPr>
            <a:picLocks noChangeAspect="1"/>
          </p:cNvPicPr>
          <p:nvPr/>
        </p:nvPicPr>
        <p:blipFill>
          <a:blip r:embed="rId3"/>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1091712" y="278762"/>
            <a:ext cx="501660" cy="501660"/>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rcRect l="7813" r="7812"/>
          <a:stretch>
            <a:fillRect/>
          </a:stretch>
        </p:blipFill>
        <p:spPr>
          <a:xfrm rot="16200000">
            <a:off x="2667001" y="-2667000"/>
            <a:ext cx="6858001" cy="12191999"/>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
        <p:nvSpPr>
          <p:cNvPr id="15" name="Rectangle 2"/>
          <p:cNvSpPr txBox="1">
            <a:spLocks noChangeArrowheads="1"/>
          </p:cNvSpPr>
          <p:nvPr/>
        </p:nvSpPr>
        <p:spPr>
          <a:xfrm>
            <a:off x="3082290" y="2501265"/>
            <a:ext cx="6027420"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b="1" kern="0" spc="-300" dirty="0">
                <a:ln w="38100">
                  <a:solidFill>
                    <a:srgbClr val="ED796F"/>
                  </a:solidFill>
                </a:ln>
                <a:solidFill>
                  <a:schemeClr val="accent1">
                    <a:lumMod val="25000"/>
                  </a:schemeClr>
                </a:solidFill>
                <a:latin typeface="Arial" panose="020B0604020202020204" pitchFamily="34" charset="0"/>
                <a:ea typeface="汉仪旗黑-55简" panose="00020600040101010101" charset="-122"/>
                <a:cs typeface="+mn-ea"/>
                <a:sym typeface="+mn-lt"/>
              </a:rPr>
              <a:t>谢谢聆听</a:t>
            </a:r>
            <a:endParaRPr kumimoji="0" lang="zh-CN" altLang="en-US" sz="9400" b="1" kern="0" spc="-300" dirty="0">
              <a:ln w="38100">
                <a:solidFill>
                  <a:srgbClr val="ED796F"/>
                </a:solidFill>
              </a:ln>
              <a:solidFill>
                <a:schemeClr val="accent1">
                  <a:lumMod val="25000"/>
                </a:schemeClr>
              </a:solidFill>
              <a:latin typeface="Arial" panose="020B0604020202020204" pitchFamily="34" charset="0"/>
              <a:ea typeface="汉仪旗黑-55简" panose="00020600040101010101"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529648" y="239624"/>
            <a:ext cx="4759325" cy="706755"/>
          </a:xfrm>
          <a:prstGeom prst="rect">
            <a:avLst/>
          </a:prstGeom>
          <a:noFill/>
        </p:spPr>
        <p:txBody>
          <a:bodyPr wrap="square" rtlCol="0" anchor="t">
            <a:spAutoFit/>
          </a:bodyPr>
          <a:lstStyle/>
          <a:p>
            <a:pPr algn="ctr"/>
            <a:r>
              <a:rPr sz="4000" dirty="0">
                <a:solidFill>
                  <a:schemeClr val="accent1">
                    <a:lumMod val="25000"/>
                  </a:schemeClr>
                </a:solidFill>
                <a:latin typeface="Arial" panose="020B0604020202020204" pitchFamily="34" charset="0"/>
                <a:ea typeface="汉仪旗黑-55简" panose="00020600040101010101" charset="-122"/>
                <a:cs typeface="+mn-ea"/>
                <a:sym typeface="+mn-lt"/>
              </a:rPr>
              <a:t>项目目标</a:t>
            </a:r>
            <a:endParaRPr sz="4000" dirty="0">
              <a:solidFill>
                <a:schemeClr val="accent1">
                  <a:lumMod val="25000"/>
                </a:schemeClr>
              </a:solidFill>
              <a:latin typeface="Arial" panose="020B0604020202020204" pitchFamily="34" charset="0"/>
              <a:ea typeface="汉仪旗黑-55简" panose="00020600040101010101" charset="-122"/>
              <a:cs typeface="+mn-ea"/>
              <a:sym typeface="+mn-lt"/>
            </a:endParaRPr>
          </a:p>
        </p:txBody>
      </p:sp>
      <p:sp>
        <p:nvSpPr>
          <p:cNvPr id="13" name="Freeform 9"/>
          <p:cNvSpPr/>
          <p:nvPr>
            <p:custDataLst>
              <p:tags r:id="rId1"/>
            </p:custDataLst>
          </p:nvPr>
        </p:nvSpPr>
        <p:spPr bwMode="auto">
          <a:xfrm>
            <a:off x="301837" y="94615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144905"/>
            <a:ext cx="1652905" cy="2454910"/>
            <a:chOff x="3345" y="2143"/>
            <a:chExt cx="2603" cy="3866"/>
          </a:xfrm>
        </p:grpSpPr>
        <p:sp>
          <p:nvSpPr>
            <p:cNvPr id="15" name="Freeform 7"/>
            <p:cNvSpPr>
              <a:spLocks noEditPoints="1"/>
            </p:cNvSpPr>
            <p:nvPr>
              <p:custDataLst>
                <p:tags r:id="rId2"/>
              </p:custDataLst>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2C5C4"/>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16" name="Freeform 10"/>
            <p:cNvSpPr/>
            <p:nvPr>
              <p:custDataLst>
                <p:tags r:id="rId3"/>
              </p:custDataLst>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2" name="矩形 1"/>
            <p:cNvSpPr/>
            <p:nvPr>
              <p:custDataLst>
                <p:tags r:id="rId4"/>
              </p:custDataLst>
            </p:nvPr>
          </p:nvSpPr>
          <p:spPr>
            <a:xfrm>
              <a:off x="3574" y="4253"/>
              <a:ext cx="2144" cy="1016"/>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rPr>
                <a:t>知识与能力目标</a:t>
              </a:r>
              <a:endPar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endParaRPr>
            </a:p>
          </p:txBody>
        </p:sp>
      </p:grpSp>
      <p:grpSp>
        <p:nvGrpSpPr>
          <p:cNvPr id="20" name="组合 19"/>
          <p:cNvGrpSpPr/>
          <p:nvPr/>
        </p:nvGrpSpPr>
        <p:grpSpPr>
          <a:xfrm>
            <a:off x="5302250" y="1341120"/>
            <a:ext cx="1652905" cy="2499995"/>
            <a:chOff x="8299" y="2452"/>
            <a:chExt cx="2603" cy="3937"/>
          </a:xfrm>
          <a:solidFill>
            <a:srgbClr val="FFC000"/>
          </a:solidFill>
        </p:grpSpPr>
        <p:sp>
          <p:nvSpPr>
            <p:cNvPr id="29" name="Freeform 8"/>
            <p:cNvSpPr>
              <a:spLocks noEditPoints="1"/>
            </p:cNvSpPr>
            <p:nvPr>
              <p:custDataLst>
                <p:tags r:id="rId5"/>
              </p:custDataLst>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dk1"/>
                </a:solidFill>
                <a:latin typeface="黑体" panose="02010609060101010101" charset="-122"/>
                <a:ea typeface="黑体" panose="02010609060101010101" charset="-122"/>
                <a:cs typeface="+mn-ea"/>
                <a:sym typeface="+mn-lt"/>
              </a:endParaRPr>
            </a:p>
          </p:txBody>
        </p:sp>
        <p:sp>
          <p:nvSpPr>
            <p:cNvPr id="30" name="Freeform 12"/>
            <p:cNvSpPr/>
            <p:nvPr>
              <p:custDataLst>
                <p:tags r:id="rId6"/>
              </p:custDataLst>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9" name="矩形 8"/>
            <p:cNvSpPr/>
            <p:nvPr>
              <p:custDataLst>
                <p:tags r:id="rId7"/>
              </p:custDataLst>
            </p:nvPr>
          </p:nvSpPr>
          <p:spPr>
            <a:xfrm>
              <a:off x="8528" y="4623"/>
              <a:ext cx="2144" cy="1016"/>
            </a:xfrm>
            <a:prstGeom prst="rect">
              <a:avLst/>
            </a:prstGeom>
            <a:grpFill/>
          </p:spPr>
          <p:txBody>
            <a:bodyPr wrap="square">
              <a:spAutoFit/>
            </a:bodyPr>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rPr>
                <a:t>过程与方法目标</a:t>
              </a:r>
              <a:endPar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endParaRPr>
            </a:p>
          </p:txBody>
        </p:sp>
      </p:grpSp>
      <p:grpSp>
        <p:nvGrpSpPr>
          <p:cNvPr id="21" name="组合 20"/>
          <p:cNvGrpSpPr/>
          <p:nvPr/>
        </p:nvGrpSpPr>
        <p:grpSpPr>
          <a:xfrm>
            <a:off x="8250555" y="1196340"/>
            <a:ext cx="1652905" cy="2454910"/>
            <a:chOff x="12942" y="2224"/>
            <a:chExt cx="2603" cy="3866"/>
          </a:xfrm>
          <a:solidFill>
            <a:schemeClr val="bg2">
              <a:lumMod val="75000"/>
            </a:schemeClr>
          </a:solidFill>
        </p:grpSpPr>
        <p:sp>
          <p:nvSpPr>
            <p:cNvPr id="3" name="Freeform 7"/>
            <p:cNvSpPr>
              <a:spLocks noEditPoints="1"/>
            </p:cNvSpPr>
            <p:nvPr>
              <p:custDataLst>
                <p:tags r:id="rId8"/>
              </p:custDataLst>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4" name="Freeform 10"/>
            <p:cNvSpPr/>
            <p:nvPr>
              <p:custDataLst>
                <p:tags r:id="rId9"/>
              </p:custDataLst>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10" name="矩形 9"/>
            <p:cNvSpPr/>
            <p:nvPr>
              <p:custDataLst>
                <p:tags r:id="rId10"/>
              </p:custDataLst>
            </p:nvPr>
          </p:nvSpPr>
          <p:spPr>
            <a:xfrm>
              <a:off x="13172" y="4270"/>
              <a:ext cx="2144" cy="1016"/>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rPr>
                <a:t>情感态度与价值观目标</a:t>
              </a:r>
              <a:endPar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endParaRPr>
            </a:p>
          </p:txBody>
        </p:sp>
      </p:grpSp>
      <p:sp>
        <p:nvSpPr>
          <p:cNvPr id="11" name="文本框 22"/>
          <p:cNvSpPr txBox="1"/>
          <p:nvPr>
            <p:custDataLst>
              <p:tags r:id="rId11"/>
            </p:custDataLst>
          </p:nvPr>
        </p:nvSpPr>
        <p:spPr>
          <a:xfrm flipH="1">
            <a:off x="1051560" y="3931920"/>
            <a:ext cx="3240000" cy="2192020"/>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1. 理解记忆的概念，把握记忆的种类和品质。</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2. 能对记忆的过程进行分析，掌握遗忘的规律。</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3. 理解小学生记忆的特点，学会合理组织学生复习的方法。</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4. 掌握小学生记忆力培养的方法。</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p:txBody>
      </p:sp>
      <p:sp>
        <p:nvSpPr>
          <p:cNvPr id="31" name="文本框 30"/>
          <p:cNvSpPr txBox="1"/>
          <p:nvPr>
            <p:custDataLst>
              <p:tags r:id="rId12"/>
            </p:custDataLst>
          </p:nvPr>
        </p:nvSpPr>
        <p:spPr>
          <a:xfrm flipH="1">
            <a:off x="4643940" y="3931920"/>
            <a:ext cx="2951480" cy="1891665"/>
          </a:xfrm>
          <a:prstGeom prst="rect">
            <a:avLst/>
          </a:prstGeom>
          <a:noFill/>
          <a:ln w="9525">
            <a:noFill/>
            <a:miter/>
          </a:ln>
          <a:effectLst>
            <a:outerShdw sx="999" sy="999" algn="ctr" rotWithShape="0">
              <a:srgbClr val="000000"/>
            </a:outerShdw>
          </a:effectLst>
        </p:spPr>
        <p:txBody>
          <a:bodyPr wrap="square" anchor="t">
            <a:spAutoFit/>
          </a:bodyPr>
          <a:p>
            <a:pPr lvl="0"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1. 通过理论联系实际，记忆训练等方式的学习，掌握记忆的过程和科学的记忆方法并提高自身的记忆能力。</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lvl="0"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2. 练习灵活运用自主学习、问题探究、合作交流等学习策略。</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p:txBody>
      </p:sp>
      <p:sp>
        <p:nvSpPr>
          <p:cNvPr id="25" name="文本框 22"/>
          <p:cNvSpPr txBox="1"/>
          <p:nvPr>
            <p:custDataLst>
              <p:tags r:id="rId13"/>
            </p:custDataLst>
          </p:nvPr>
        </p:nvSpPr>
        <p:spPr>
          <a:xfrm flipH="1">
            <a:off x="7947845" y="3931920"/>
            <a:ext cx="3240000" cy="2192020"/>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1. 通过学习运用心理科学的思想方法，树立科学的学习精神。</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2. 进一步树立知能并举、全面发展的素质教育观。</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rPr>
              <a:t>3. 通过对“小学生记忆”内容的教学，培养和引导学生做“学生学习知识的引路人”。</a:t>
            </a:r>
            <a:endParaRPr lang="zh-CN" altLang="en-US" sz="1500" dirty="0">
              <a:solidFill>
                <a:schemeClr val="lt2">
                  <a:lumMod val="25000"/>
                </a:schemeClr>
              </a:solidFill>
              <a:latin typeface="Arial" panose="020B0604020202020204" pitchFamily="34" charset="0"/>
              <a:ea typeface="汉仪旗黑-55简" panose="00020600040101010101" charset="-122"/>
              <a:cs typeface="黑体" panose="02010609060101010101" charset="-122"/>
              <a:sym typeface="+mn-ea"/>
            </a:endParaRPr>
          </a:p>
        </p:txBody>
      </p:sp>
      <p:cxnSp>
        <p:nvCxnSpPr>
          <p:cNvPr id="14" name="直接连接符 13"/>
          <p:cNvCxnSpPr/>
          <p:nvPr/>
        </p:nvCxnSpPr>
        <p:spPr>
          <a:xfrm flipV="1">
            <a:off x="4462965" y="393192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7766870" y="393192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barn(outVertical)">
                                      <p:cBhvr>
                                        <p:cTn id="7" dur="1000"/>
                                        <p:tgtEl>
                                          <p:spTgt spid="1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000" fill="hold">
                                          <p:stCondLst>
                                            <p:cond delay="0"/>
                                          </p:stCondLst>
                                        </p:cTn>
                                        <p:tgtEl>
                                          <p:spTgt spid="19"/>
                                        </p:tgtEl>
                                        <p:attrNameLst>
                                          <p:attrName>style.visibility</p:attrName>
                                        </p:attrNameLst>
                                      </p:cBhvr>
                                      <p:to>
                                        <p:strVal val="visible"/>
                                      </p:to>
                                    </p:set>
                                    <p:animEffect transition="in" filter="blinds(horizontal)">
                                      <p:cBhvr>
                                        <p:cTn id="16" dur="1000"/>
                                        <p:tgtEl>
                                          <p:spTgt spid="19"/>
                                        </p:tgtEl>
                                      </p:cBhvr>
                                    </p:animEffect>
                                  </p:childTnLst>
                                </p:cTn>
                              </p:par>
                              <p:par>
                                <p:cTn id="17" presetID="3" presetClass="entr" presetSubtype="10" fill="hold" grpId="0" nodeType="withEffect">
                                  <p:stCondLst>
                                    <p:cond delay="0"/>
                                  </p:stCondLst>
                                  <p:childTnLst>
                                    <p:set>
                                      <p:cBhvr>
                                        <p:cTn id="18" dur="1000" fill="hold">
                                          <p:stCondLst>
                                            <p:cond delay="0"/>
                                          </p:stCondLst>
                                        </p:cTn>
                                        <p:tgtEl>
                                          <p:spTgt spid="11"/>
                                        </p:tgtEl>
                                        <p:attrNameLst>
                                          <p:attrName>style.visibility</p:attrName>
                                        </p:attrNameLst>
                                      </p:cBhvr>
                                      <p:to>
                                        <p:strVal val="visible"/>
                                      </p:to>
                                    </p:set>
                                    <p:animEffect transition="in" filter="blinds(horizontal)">
                                      <p:cBhvr>
                                        <p:cTn id="19" dur="1000"/>
                                        <p:tgtEl>
                                          <p:spTgt spid="11"/>
                                        </p:tgtEl>
                                      </p:cBhvr>
                                    </p:animEffect>
                                  </p:childTnLst>
                                </p:cTn>
                              </p:par>
                              <p:par>
                                <p:cTn id="20" presetID="18" presetClass="entr" presetSubtype="12"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000" fill="hold">
                                          <p:stCondLst>
                                            <p:cond delay="0"/>
                                          </p:stCondLst>
                                        </p:cTn>
                                        <p:tgtEl>
                                          <p:spTgt spid="20"/>
                                        </p:tgtEl>
                                        <p:attrNameLst>
                                          <p:attrName>style.visibility</p:attrName>
                                        </p:attrNameLst>
                                      </p:cBhvr>
                                      <p:to>
                                        <p:strVal val="visible"/>
                                      </p:to>
                                    </p:set>
                                    <p:animEffect transition="in" filter="blinds(horizontal)">
                                      <p:cBhvr>
                                        <p:cTn id="27" dur="1000"/>
                                        <p:tgtEl>
                                          <p:spTgt spid="20"/>
                                        </p:tgtEl>
                                      </p:cBhvr>
                                    </p:animEffect>
                                  </p:childTnLst>
                                </p:cTn>
                              </p:par>
                              <p:par>
                                <p:cTn id="28" presetID="3" presetClass="entr" presetSubtype="10" fill="hold" grpId="0" nodeType="withEffect">
                                  <p:stCondLst>
                                    <p:cond delay="0"/>
                                  </p:stCondLst>
                                  <p:childTnLst>
                                    <p:set>
                                      <p:cBhvr>
                                        <p:cTn id="29" dur="1000" fill="hold">
                                          <p:stCondLst>
                                            <p:cond delay="0"/>
                                          </p:stCondLst>
                                        </p:cTn>
                                        <p:tgtEl>
                                          <p:spTgt spid="31"/>
                                        </p:tgtEl>
                                        <p:attrNameLst>
                                          <p:attrName>style.visibility</p:attrName>
                                        </p:attrNameLst>
                                      </p:cBhvr>
                                      <p:to>
                                        <p:strVal val="visible"/>
                                      </p:to>
                                    </p:set>
                                    <p:animEffect transition="in" filter="blinds(horizontal)">
                                      <p:cBhvr>
                                        <p:cTn id="30" dur="1000"/>
                                        <p:tgtEl>
                                          <p:spTgt spid="31"/>
                                        </p:tgtEl>
                                      </p:cBhvr>
                                    </p:animEffect>
                                  </p:childTnLst>
                                </p:cTn>
                              </p:par>
                              <p:par>
                                <p:cTn id="31" presetID="18" presetClass="entr" presetSubtype="12"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strips(downLeft)">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000" fill="hold">
                                          <p:stCondLst>
                                            <p:cond delay="0"/>
                                          </p:stCondLst>
                                        </p:cTn>
                                        <p:tgtEl>
                                          <p:spTgt spid="21"/>
                                        </p:tgtEl>
                                        <p:attrNameLst>
                                          <p:attrName>style.visibility</p:attrName>
                                        </p:attrNameLst>
                                      </p:cBhvr>
                                      <p:to>
                                        <p:strVal val="visible"/>
                                      </p:to>
                                    </p:set>
                                    <p:animEffect transition="in" filter="blinds(horizontal)">
                                      <p:cBhvr>
                                        <p:cTn id="38" dur="1000"/>
                                        <p:tgtEl>
                                          <p:spTgt spid="21"/>
                                        </p:tgtEl>
                                      </p:cBhvr>
                                    </p:animEffect>
                                  </p:childTnLst>
                                </p:cTn>
                              </p:par>
                              <p:par>
                                <p:cTn id="39" presetID="3" presetClass="entr" presetSubtype="10" fill="hold" grpId="0" nodeType="withEffect">
                                  <p:stCondLst>
                                    <p:cond delay="0"/>
                                  </p:stCondLst>
                                  <p:childTnLst>
                                    <p:set>
                                      <p:cBhvr>
                                        <p:cTn id="40" dur="1000" fill="hold">
                                          <p:stCondLst>
                                            <p:cond delay="0"/>
                                          </p:stCondLst>
                                        </p:cTn>
                                        <p:tgtEl>
                                          <p:spTgt spid="25"/>
                                        </p:tgtEl>
                                        <p:attrNameLst>
                                          <p:attrName>style.visibility</p:attrName>
                                        </p:attrNameLst>
                                      </p:cBhvr>
                                      <p:to>
                                        <p:strVal val="visible"/>
                                      </p:to>
                                    </p:set>
                                    <p:animEffect transition="in" filter="blinds(horizontal)">
                                      <p:cBhvr>
                                        <p:cTn id="4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ldLvl="0" animBg="1"/>
      <p:bldP spid="11" grpId="0" bldLvl="0" animBg="1"/>
      <p:bldP spid="31" grpId="0" bldLvl="0" animBg="1"/>
      <p:bldP spid="2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327519" y="4192806"/>
              <a:ext cx="4320000" cy="658718"/>
            </a:xfrm>
            <a:prstGeom prst="rect">
              <a:avLst/>
            </a:prstGeom>
            <a:noFill/>
          </p:spPr>
          <p:txBody>
            <a:bodyPr wrap="square" rtlCol="0" anchor="ctr">
              <a:spAutoFit/>
            </a:bodyPr>
            <a:p>
              <a:pPr algn="ctr"/>
              <a:r>
                <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rPr>
                <a:t>记忆的概述</a:t>
              </a:r>
              <a:endPar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endParaRPr>
            </a:p>
          </p:txBody>
        </p:sp>
        <p:sp>
          <p:nvSpPr>
            <p:cNvPr id="6" name="文本框 5"/>
            <p:cNvSpPr txBox="1"/>
            <p:nvPr>
              <p:custDataLst>
                <p:tags r:id="rId4"/>
              </p:custDataLst>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rPr>
                <a:t>任务一</a:t>
              </a:r>
              <a:endPar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1"/>
            </p:custDataLst>
          </p:nvPr>
        </p:nvSpPr>
        <p:spPr bwMode="auto">
          <a:xfrm>
            <a:off x="6336134" y="2148205"/>
            <a:ext cx="4017010"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1. 理解并掌握记忆的概念及其种类。</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2. 掌握记忆的形式和品质。</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p:txBody>
      </p:sp>
      <p:sp>
        <p:nvSpPr>
          <p:cNvPr id="62" name="矩形 61"/>
          <p:cNvSpPr/>
          <p:nvPr>
            <p:custDataLst>
              <p:tags r:id="rId2"/>
            </p:custDataLst>
          </p:nvPr>
        </p:nvSpPr>
        <p:spPr bwMode="auto">
          <a:xfrm>
            <a:off x="6336030" y="4364355"/>
            <a:ext cx="4006850"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rPr>
              <a:t>上网查询增强记忆的方法，对照自己日常学习中运用的记忆策略做出分析。</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endParaRP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custDataLst>
              <p:tags r:id="rId4"/>
            </p:custDataLst>
          </p:nvPr>
        </p:nvSpPr>
        <p:spPr>
          <a:xfrm>
            <a:off x="6396990" y="3898900"/>
            <a:ext cx="1466215" cy="429895"/>
          </a:xfrm>
          <a:prstGeom prst="rect">
            <a:avLst/>
          </a:prstGeom>
          <a:solidFill>
            <a:srgbClr val="B1CD5E"/>
          </a:solidFill>
        </p:spPr>
        <p:txBody>
          <a:bodyPr wrap="square" rtlCol="0">
            <a:spAutoFit/>
          </a:bodyPr>
          <a:p>
            <a:pPr algn="ctr"/>
            <a:r>
              <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rPr>
              <a:t>学习任务</a:t>
            </a:r>
            <a:endPar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
        <p:nvSpPr>
          <p:cNvPr id="17" name="文本框 16"/>
          <p:cNvSpPr txBox="1"/>
          <p:nvPr/>
        </p:nvSpPr>
        <p:spPr>
          <a:xfrm>
            <a:off x="6396990" y="1671955"/>
            <a:ext cx="1466215" cy="429895"/>
          </a:xfrm>
          <a:prstGeom prst="rect">
            <a:avLst/>
          </a:prstGeom>
          <a:solidFill>
            <a:srgbClr val="FF8A86"/>
          </a:solidFill>
        </p:spPr>
        <p:txBody>
          <a:bodyPr wrap="square" rtlCol="0">
            <a:spAutoFit/>
          </a:bodyPr>
          <a:p>
            <a:pPr algn="ctr"/>
            <a:r>
              <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rPr>
              <a:t>教学目标</a:t>
            </a:r>
            <a:endPar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bldLvl="0" animBg="1"/>
      <p:bldP spid="17"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688975" y="716915"/>
            <a:ext cx="10821035" cy="5424805"/>
          </a:xfrm>
          <a:prstGeom prst="rect">
            <a:avLst/>
          </a:prstGeom>
          <a:solidFill>
            <a:schemeClr val="lt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custDataLst>
                <p:tags r:id="rId2"/>
              </p:custDataLst>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pic>
          <p:nvPicPr>
            <p:cNvPr id="27" name="图片 26"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custDataLst>
                <p:tags r:id="rId4"/>
              </p:custDataLst>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ctr">
                <a:lnSpc>
                  <a:spcPct val="140000"/>
                </a:lnSpc>
              </a:pPr>
              <a:r>
                <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rPr>
                <a:t>本任务知识结构</a:t>
              </a:r>
              <a:endPar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endParaRPr>
            </a:p>
          </p:txBody>
        </p:sp>
      </p:grpSp>
      <p:grpSp>
        <p:nvGrpSpPr>
          <p:cNvPr id="5" name="组合 4"/>
          <p:cNvGrpSpPr/>
          <p:nvPr/>
        </p:nvGrpSpPr>
        <p:grpSpPr>
          <a:xfrm>
            <a:off x="3432810" y="1557655"/>
            <a:ext cx="5527675" cy="688975"/>
            <a:chOff x="2596" y="2230"/>
            <a:chExt cx="8705" cy="1085"/>
          </a:xfrm>
        </p:grpSpPr>
        <p:sp>
          <p:nvSpPr>
            <p:cNvPr id="2" name="圆角矩形 1"/>
            <p:cNvSpPr/>
            <p:nvPr>
              <p:custDataLst>
                <p:tags r:id="rId5"/>
              </p:custDataLst>
            </p:nvPr>
          </p:nvSpPr>
          <p:spPr>
            <a:xfrm>
              <a:off x="2879" y="2230"/>
              <a:ext cx="8422"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矩形 2"/>
            <p:cNvSpPr/>
            <p:nvPr>
              <p:custDataLst>
                <p:tags r:id="rId6"/>
              </p:custDataLst>
            </p:nvPr>
          </p:nvSpPr>
          <p:spPr>
            <a:xfrm>
              <a:off x="3383" y="2326"/>
              <a:ext cx="7918" cy="871"/>
            </a:xfrm>
            <a:prstGeom prst="rect">
              <a:avLst/>
            </a:prstGeom>
          </p:spPr>
          <p:txBody>
            <a:bodyPr wrap="square">
              <a:spAutoFit/>
            </a:bodyPr>
            <a:p>
              <a:pPr algn="ctr">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一、</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记忆的概念</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4" name="椭圆 3"/>
            <p:cNvSpPr/>
            <p:nvPr>
              <p:custDataLst>
                <p:tags r:id="rId7"/>
              </p:custDataLst>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6" name="组合 5"/>
          <p:cNvGrpSpPr/>
          <p:nvPr/>
        </p:nvGrpSpPr>
        <p:grpSpPr>
          <a:xfrm>
            <a:off x="3432810" y="2576195"/>
            <a:ext cx="5527675" cy="688975"/>
            <a:chOff x="2596" y="2230"/>
            <a:chExt cx="8705" cy="1085"/>
          </a:xfrm>
        </p:grpSpPr>
        <p:sp>
          <p:nvSpPr>
            <p:cNvPr id="7" name="圆角矩形 6"/>
            <p:cNvSpPr/>
            <p:nvPr>
              <p:custDataLst>
                <p:tags r:id="rId8"/>
              </p:custDataLst>
            </p:nvPr>
          </p:nvSpPr>
          <p:spPr>
            <a:xfrm>
              <a:off x="2879" y="2230"/>
              <a:ext cx="8422" cy="1085"/>
            </a:xfrm>
            <a:prstGeom prst="roundRect">
              <a:avLst>
                <a:gd name="adj" fmla="val 37158"/>
              </a:avLst>
            </a:prstGeom>
            <a:solidFill>
              <a:schemeClr val="lt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矩形 9"/>
            <p:cNvSpPr/>
            <p:nvPr>
              <p:custDataLst>
                <p:tags r:id="rId9"/>
              </p:custDataLst>
            </p:nvPr>
          </p:nvSpPr>
          <p:spPr>
            <a:xfrm>
              <a:off x="3383" y="2342"/>
              <a:ext cx="7918" cy="871"/>
            </a:xfrm>
            <a:prstGeom prst="rect">
              <a:avLst/>
            </a:prstGeom>
          </p:spPr>
          <p:txBody>
            <a:bodyPr wrap="square">
              <a:spAutoFit/>
            </a:bodyPr>
            <a:p>
              <a:pPr algn="ctr">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二、</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记忆的种类</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11" name="椭圆 10"/>
            <p:cNvSpPr/>
            <p:nvPr>
              <p:custDataLst>
                <p:tags r:id="rId10"/>
              </p:custDataLst>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12" name="组合 11"/>
          <p:cNvGrpSpPr/>
          <p:nvPr/>
        </p:nvGrpSpPr>
        <p:grpSpPr>
          <a:xfrm>
            <a:off x="3432810" y="3594735"/>
            <a:ext cx="5527675" cy="688975"/>
            <a:chOff x="2596" y="2230"/>
            <a:chExt cx="8705" cy="1085"/>
          </a:xfrm>
        </p:grpSpPr>
        <p:sp>
          <p:nvSpPr>
            <p:cNvPr id="13" name="圆角矩形 12"/>
            <p:cNvSpPr/>
            <p:nvPr>
              <p:custDataLst>
                <p:tags r:id="rId11"/>
              </p:custDataLst>
            </p:nvPr>
          </p:nvSpPr>
          <p:spPr>
            <a:xfrm>
              <a:off x="2879" y="2230"/>
              <a:ext cx="8422"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9" name="矩形 18"/>
            <p:cNvSpPr/>
            <p:nvPr>
              <p:custDataLst>
                <p:tags r:id="rId12"/>
              </p:custDataLst>
            </p:nvPr>
          </p:nvSpPr>
          <p:spPr>
            <a:xfrm>
              <a:off x="3383" y="2326"/>
              <a:ext cx="7918" cy="871"/>
            </a:xfrm>
            <a:prstGeom prst="rect">
              <a:avLst/>
            </a:prstGeom>
          </p:spPr>
          <p:txBody>
            <a:bodyPr wrap="square">
              <a:spAutoFit/>
            </a:bodyPr>
            <a:p>
              <a:pPr algn="ctr">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三、</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记忆的形式</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23" name="椭圆 22"/>
            <p:cNvSpPr/>
            <p:nvPr>
              <p:custDataLst>
                <p:tags r:id="rId13"/>
              </p:custDataLst>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15" name="组合 14"/>
          <p:cNvGrpSpPr/>
          <p:nvPr/>
        </p:nvGrpSpPr>
        <p:grpSpPr>
          <a:xfrm>
            <a:off x="3432810" y="4613275"/>
            <a:ext cx="5527675" cy="688975"/>
            <a:chOff x="2596" y="2230"/>
            <a:chExt cx="8705" cy="1085"/>
          </a:xfrm>
        </p:grpSpPr>
        <p:sp>
          <p:nvSpPr>
            <p:cNvPr id="16" name="圆角矩形 15"/>
            <p:cNvSpPr/>
            <p:nvPr>
              <p:custDataLst>
                <p:tags r:id="rId14"/>
              </p:custDataLst>
            </p:nvPr>
          </p:nvSpPr>
          <p:spPr>
            <a:xfrm>
              <a:off x="2879" y="2230"/>
              <a:ext cx="8422" cy="1085"/>
            </a:xfrm>
            <a:prstGeom prst="roundRect">
              <a:avLst>
                <a:gd name="adj" fmla="val 37158"/>
              </a:avLst>
            </a:prstGeom>
            <a:solidFill>
              <a:schemeClr val="lt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7" name="矩形 16"/>
            <p:cNvSpPr/>
            <p:nvPr>
              <p:custDataLst>
                <p:tags r:id="rId15"/>
              </p:custDataLst>
            </p:nvPr>
          </p:nvSpPr>
          <p:spPr>
            <a:xfrm>
              <a:off x="3383" y="2326"/>
              <a:ext cx="7918" cy="871"/>
            </a:xfrm>
            <a:prstGeom prst="rect">
              <a:avLst/>
            </a:prstGeom>
          </p:spPr>
          <p:txBody>
            <a:bodyPr wrap="square">
              <a:spAutoFit/>
            </a:bodyPr>
            <a:p>
              <a:pPr algn="ctr">
                <a:defRPr/>
              </a:pP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四</a:t>
              </a: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记忆的品质</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18" name="椭圆 17"/>
            <p:cNvSpPr/>
            <p:nvPr>
              <p:custDataLst>
                <p:tags r:id="rId16"/>
              </p:custDataLst>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2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par>
                                <p:cTn id="15" presetID="22" presetClass="entr" presetSubtype="4"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par>
                                <p:cTn id="18" presetID="22" presetClass="entr" presetSubtype="4"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550685"/>
            <a:ext cx="4072890" cy="755650"/>
          </a:xfrm>
          <a:prstGeom prst="rect">
            <a:avLst/>
          </a:prstGeom>
          <a:noFill/>
          <a:effectLst/>
        </p:spPr>
        <p:txBody>
          <a:bodyPr wrap="square" rtlCol="0">
            <a:spAutoFit/>
          </a:bodyPr>
          <a:p>
            <a:pPr>
              <a:lnSpc>
                <a:spcPct val="120000"/>
              </a:lnSpc>
            </a:pPr>
            <a:r>
              <a:rPr lang="en-US" altLang="zh-CN" sz="3600" b="1" dirty="0">
                <a:solidFill>
                  <a:schemeClr val="dk1">
                    <a:lumMod val="85000"/>
                    <a:lumOff val="15000"/>
                  </a:schemeClr>
                </a:solidFill>
                <a:ea typeface="+mn-lt"/>
                <a:cs typeface="+mn-lt"/>
                <a:sym typeface="+mn-ea"/>
              </a:rPr>
              <a:t>1.</a:t>
            </a:r>
            <a:r>
              <a:rPr lang="zh-CN" altLang="en-US" sz="3600" b="1" dirty="0">
                <a:solidFill>
                  <a:schemeClr val="dk1">
                    <a:lumMod val="85000"/>
                    <a:lumOff val="15000"/>
                  </a:schemeClr>
                </a:solidFill>
                <a:ea typeface="+mn-lt"/>
                <a:cs typeface="+mn-lt"/>
                <a:sym typeface="+mn-ea"/>
              </a:rPr>
              <a:t>记忆力测试</a:t>
            </a:r>
            <a:endParaRPr lang="zh-CN" altLang="en-US" sz="3600" b="1" dirty="0">
              <a:solidFill>
                <a:schemeClr val="dk1">
                  <a:lumMod val="85000"/>
                  <a:lumOff val="15000"/>
                </a:schemeClr>
              </a:solidFill>
              <a:ea typeface="+mn-lt"/>
              <a:cs typeface="+mn-lt"/>
              <a:sym typeface="+mn-ea"/>
            </a:endParaRPr>
          </a:p>
        </p:txBody>
      </p:sp>
      <p:sp>
        <p:nvSpPr>
          <p:cNvPr id="5" name="任意多边形: 形状 1"/>
          <p:cNvSpPr/>
          <p:nvPr>
            <p:custDataLst>
              <p:tags r:id="rId1"/>
            </p:custDataLst>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2" name="矩形: 圆角 3"/>
          <p:cNvSpPr/>
          <p:nvPr>
            <p:custDataLst>
              <p:tags r:id="rId2"/>
            </p:custDataLst>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custDataLst>
                <p:tags r:id="rId3"/>
              </p:custDataLst>
            </p:nvPr>
          </p:nvSpPr>
          <p:spPr>
            <a:xfrm rot="1217121">
              <a:off x="1111826" y="1942030"/>
              <a:ext cx="3193464" cy="3193464"/>
            </a:xfrm>
            <a:prstGeom prst="roundRect">
              <a:avLst>
                <a:gd name="adj" fmla="val 24032"/>
              </a:avLst>
            </a:prstGeom>
            <a:solidFill>
              <a:schemeClr val="lt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pic>
          <p:nvPicPr>
            <p:cNvPr id="19" name="图片 18"/>
            <p:cNvPicPr>
              <a:picLocks noChangeAspect="1"/>
            </p:cNvPicPr>
            <p:nvPr/>
          </p:nvPicPr>
          <p:blipFill>
            <a:blip r:embed="rId4">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859302" y="1880232"/>
            <a:ext cx="501660" cy="501660"/>
          </a:xfrm>
          <a:prstGeom prst="rect">
            <a:avLst/>
          </a:prstGeom>
          <a:effectLst>
            <a:outerShdw blurRad="12700" dist="12700" dir="2700000" algn="tl" rotWithShape="0">
              <a:prstClr val="black">
                <a:alpha val="40000"/>
              </a:prstClr>
            </a:outerShdw>
          </a:effectLst>
        </p:spPr>
      </p:pic>
      <p:sp>
        <p:nvSpPr>
          <p:cNvPr id="69635" name="Rectangle 3"/>
          <p:cNvSpPr>
            <a:spLocks noGrp="1"/>
          </p:cNvSpPr>
          <p:nvPr>
            <p:ph idx="1"/>
          </p:nvPr>
        </p:nvSpPr>
        <p:spPr>
          <a:xfrm>
            <a:off x="5783580" y="1880235"/>
            <a:ext cx="4227195" cy="1493520"/>
          </a:xfrm>
        </p:spPr>
        <p:txBody>
          <a:bodyPr vert="horz" wrap="square" lIns="91440" tIns="45720" rIns="91440" bIns="45720" anchor="t">
            <a:normAutofit/>
          </a:bodyPr>
          <a:p>
            <a:pPr marL="0" indent="0" algn="just" fontAlgn="auto">
              <a:lnSpc>
                <a:spcPct val="100000"/>
              </a:lnSpc>
              <a:buNone/>
            </a:pPr>
            <a:r>
              <a:rPr lang="en-US" altLang="zh-CN" sz="2400" b="1" dirty="0">
                <a:solidFill>
                  <a:srgbClr val="800080"/>
                </a:solidFill>
                <a:latin typeface="华文新魏" panose="02010800040101010101" pitchFamily="2" charset="-122"/>
                <a:ea typeface="华文新魏" panose="02010800040101010101" pitchFamily="2" charset="-122"/>
              </a:rPr>
              <a:t>1</a:t>
            </a:r>
            <a:r>
              <a:rPr lang="zh-CN" altLang="en-US" sz="2400" b="1" dirty="0">
                <a:solidFill>
                  <a:srgbClr val="800080"/>
                </a:solidFill>
                <a:latin typeface="华文新魏" panose="02010800040101010101" pitchFamily="2" charset="-122"/>
                <a:ea typeface="华文新魏" panose="02010800040101010101" pitchFamily="2" charset="-122"/>
              </a:rPr>
              <a:t>、请你读下面的数字，只能读一遍，然后尽可能按顺序把这些数字都写出来。</a:t>
            </a:r>
            <a:endParaRPr lang="zh-CN" altLang="en-US" sz="2400" b="1" dirty="0">
              <a:solidFill>
                <a:srgbClr val="800080"/>
              </a:solidFill>
              <a:latin typeface="华文新魏" panose="02010800040101010101" pitchFamily="2" charset="-122"/>
              <a:ea typeface="华文新魏" panose="02010800040101010101" pitchFamily="2" charset="-122"/>
            </a:endParaRPr>
          </a:p>
        </p:txBody>
      </p:sp>
      <p:sp>
        <p:nvSpPr>
          <p:cNvPr id="69636" name="Text Box 4"/>
          <p:cNvSpPr txBox="1"/>
          <p:nvPr/>
        </p:nvSpPr>
        <p:spPr>
          <a:xfrm>
            <a:off x="5784215" y="3373755"/>
            <a:ext cx="5861685" cy="706755"/>
          </a:xfrm>
          <a:prstGeom prst="rect">
            <a:avLst/>
          </a:prstGeom>
          <a:noFill/>
          <a:ln w="9525">
            <a:noFill/>
          </a:ln>
        </p:spPr>
        <p:txBody>
          <a:bodyPr wrap="square">
            <a:spAutoFit/>
          </a:bodyPr>
          <a:p>
            <a:pPr>
              <a:spcBef>
                <a:spcPct val="50000"/>
              </a:spcBef>
            </a:pPr>
            <a:r>
              <a:rPr lang="en-US" altLang="zh-CN" sz="4000" dirty="0">
                <a:solidFill>
                  <a:schemeClr val="hlink"/>
                </a:solidFill>
                <a:latin typeface="Arial Black" panose="020B0A04020102020204" pitchFamily="34" charset="0"/>
                <a:ea typeface="Gungsuh" panose="02030600000101010101" pitchFamily="18" charset="-127"/>
              </a:rPr>
              <a:t>8   5   1   7   4   9   3</a:t>
            </a:r>
            <a:endParaRPr lang="en-US" altLang="zh-CN" sz="4000" dirty="0">
              <a:solidFill>
                <a:schemeClr val="hlink"/>
              </a:solidFill>
              <a:latin typeface="Arial Black" panose="020B0A04020102020204" pitchFamily="34" charset="0"/>
              <a:ea typeface="Gungsuh" panose="02030600000101010101" pitchFamily="18" charset="-127"/>
            </a:endParaRPr>
          </a:p>
        </p:txBody>
      </p:sp>
      <p:sp>
        <p:nvSpPr>
          <p:cNvPr id="69637" name="Text Box 5"/>
          <p:cNvSpPr txBox="1"/>
          <p:nvPr/>
        </p:nvSpPr>
        <p:spPr>
          <a:xfrm>
            <a:off x="5784215" y="4561840"/>
            <a:ext cx="5861685" cy="521970"/>
          </a:xfrm>
          <a:prstGeom prst="rect">
            <a:avLst/>
          </a:prstGeom>
          <a:noFill/>
          <a:ln w="9525">
            <a:noFill/>
          </a:ln>
        </p:spPr>
        <p:txBody>
          <a:bodyPr wrap="square">
            <a:spAutoFit/>
          </a:bodyPr>
          <a:p>
            <a:pPr>
              <a:spcBef>
                <a:spcPct val="50000"/>
              </a:spcBef>
            </a:pPr>
            <a:r>
              <a:rPr lang="en-US" altLang="zh-CN" sz="2800" dirty="0">
                <a:solidFill>
                  <a:schemeClr val="hlink"/>
                </a:solidFill>
                <a:latin typeface="Arial Black" panose="020B0A04020102020204" pitchFamily="34" charset="0"/>
              </a:rPr>
              <a:t>7  1  8  3  5  4  2  9  1  6  3  4</a:t>
            </a:r>
            <a:endParaRPr lang="en-US" altLang="zh-CN" sz="2800" dirty="0">
              <a:solidFill>
                <a:schemeClr val="hlink"/>
              </a:solidFill>
              <a:latin typeface="Arial Black" panose="020B0A04020102020204" pitchFamily="34" charset="0"/>
            </a:endParaRPr>
          </a:p>
        </p:txBody>
      </p:sp>
      <p:pic>
        <p:nvPicPr>
          <p:cNvPr id="2" name="图形 15"/>
          <p:cNvPicPr>
            <a:picLocks noChangeAspect="1"/>
          </p:cNvPicPr>
          <p:nvPr/>
        </p:nvPicPr>
        <p:blipFill>
          <a:blip r:embed="rId9"/>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69635">
                                            <p:txEl>
                                              <p:charRg st="6" end="42"/>
                                            </p:txEl>
                                          </p:spTgt>
                                        </p:tgtEl>
                                        <p:attrNameLst>
                                          <p:attrName>style.visibility</p:attrName>
                                        </p:attrNameLst>
                                      </p:cBhvr>
                                      <p:to>
                                        <p:strVal val="visible"/>
                                      </p:to>
                                    </p:set>
                                    <p:animEffect transition="in" filter="box(in)">
                                      <p:cBhvr>
                                        <p:cTn id="17" dur="500"/>
                                        <p:tgtEl>
                                          <p:spTgt spid="69635">
                                            <p:txEl>
                                              <p:charRg st="6" end="4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69636">
                                            <p:txEl>
                                              <p:charRg st="0" end="26"/>
                                            </p:txEl>
                                          </p:spTgt>
                                        </p:tgtEl>
                                        <p:attrNameLst>
                                          <p:attrName>style.visibility</p:attrName>
                                        </p:attrNameLst>
                                      </p:cBhvr>
                                      <p:to>
                                        <p:strVal val="visible"/>
                                      </p:to>
                                    </p:set>
                                    <p:animEffect transition="in" filter="strips(downLeft)">
                                      <p:cBhvr>
                                        <p:cTn id="22" dur="500"/>
                                        <p:tgtEl>
                                          <p:spTgt spid="69636">
                                            <p:txEl>
                                              <p:charRg st="0" end="2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69637">
                                            <p:txEl>
                                              <p:charRg st="0" end="35"/>
                                            </p:txEl>
                                          </p:spTgt>
                                        </p:tgtEl>
                                        <p:attrNameLst>
                                          <p:attrName>style.visibility</p:attrName>
                                        </p:attrNameLst>
                                      </p:cBhvr>
                                      <p:to>
                                        <p:strVal val="visible"/>
                                      </p:to>
                                    </p:set>
                                    <p:animEffect transition="in" filter="strips(downLeft)">
                                      <p:cBhvr>
                                        <p:cTn id="27" dur="500"/>
                                        <p:tgtEl>
                                          <p:spTgt spid="69637">
                                            <p:txEl>
                                              <p:charRg st="0" end="3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tags/tag1.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2168_1*i*13"/>
  <p:tag name="KSO_WM_TEMPLATE_CATEGORY" val="diagram"/>
  <p:tag name="KSO_WM_TEMPLATE_INDEX" val="20202168"/>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2168_1*i*14"/>
  <p:tag name="KSO_WM_TEMPLATE_CATEGORY" val="diagram"/>
  <p:tag name="KSO_WM_TEMPLATE_INDEX" val="20202168"/>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2168_1*i*15"/>
  <p:tag name="KSO_WM_TEMPLATE_CATEGORY" val="diagram"/>
  <p:tag name="KSO_WM_TEMPLATE_INDEX" val="20202168"/>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2168_1*i*16"/>
  <p:tag name="KSO_WM_TEMPLATE_CATEGORY" val="diagram"/>
  <p:tag name="KSO_WM_TEMPLATE_INDEX" val="20202168"/>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02168_1*i*17"/>
  <p:tag name="KSO_WM_TEMPLATE_CATEGORY" val="diagram"/>
  <p:tag name="KSO_WM_TEMPLATE_INDEX" val="20202168"/>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2168_1*i*18"/>
  <p:tag name="KSO_WM_TEMPLATE_CATEGORY" val="diagram"/>
  <p:tag name="KSO_WM_TEMPLATE_INDEX" val="20202168"/>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2168_1*i*12"/>
  <p:tag name="KSO_WM_TEMPLATE_CATEGORY" val="diagram"/>
  <p:tag name="KSO_WM_TEMPLATE_INDEX" val="20202168"/>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202168_1*i*19"/>
  <p:tag name="KSO_WM_TEMPLATE_CATEGORY" val="diagram"/>
  <p:tag name="KSO_WM_TEMPLATE_INDEX" val="20202168"/>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202168_1*i*21"/>
  <p:tag name="KSO_WM_TEMPLATE_CATEGORY" val="diagram"/>
  <p:tag name="KSO_WM_TEMPLATE_INDEX" val="20202168"/>
  <p:tag name="KSO_WM_UNIT_LAYERLEVEL" val="1"/>
  <p:tag name="KSO_WM_TAG_VERSION" val="1.0"/>
  <p:tag name="KSO_WM_BEAUTIFY_FLAG" val="#wm#"/>
</p:tagLst>
</file>

<file path=ppt/tags/tag109.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diagram20202168_1*a*1"/>
  <p:tag name="KSO_WM_TEMPLATE_CATEGORY" val="diagram"/>
  <p:tag name="KSO_WM_TEMPLATE_INDEX" val="20202168"/>
  <p:tag name="KSO_WM_UNIT_LAYERLEVEL" val="1"/>
  <p:tag name="KSO_WM_TAG_VERSION" val="1.0"/>
  <p:tag name="KSO_WM_BEAUTIFY_FLAG" val="#wm#"/>
  <p:tag name="KSO_WM_UNIT_PRESET_TEXT" val="单击此处&#13;输入您的标题"/>
  <p:tag name="KSO_WM_UNIT_ISNUMDGMTITLE" val="0"/>
</p:tagLst>
</file>

<file path=ppt/tags/tag11.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10.xml><?xml version="1.0" encoding="utf-8"?>
<p:tagLst xmlns:p="http://schemas.openxmlformats.org/presentationml/2006/main">
  <p:tag name="KSO_WM_UNIT_NOCLEAR" val="0"/>
  <p:tag name="KSO_WM_UNIT_VALUE" val="171"/>
  <p:tag name="KSO_WM_UNIT_HIGHLIGHT" val="0"/>
  <p:tag name="KSO_WM_UNIT_COMPATIBLE" val="0"/>
  <p:tag name="KSO_WM_UNIT_DIAGRAM_ISNUMVISUAL" val="0"/>
  <p:tag name="KSO_WM_UNIT_DIAGRAM_ISREFERUNIT" val="0"/>
  <p:tag name="KSO_WM_UNIT_TYPE" val="f"/>
  <p:tag name="KSO_WM_UNIT_INDEX" val="1"/>
  <p:tag name="KSO_WM_UNIT_ID" val="diagram20202168_1*f*1"/>
  <p:tag name="KSO_WM_TEMPLATE_CATEGORY" val="diagram"/>
  <p:tag name="KSO_WM_TEMPLATE_INDEX" val="2020216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单击此处输入你的正文，文字是您思想的提炼，为了最终演示发布的良好效果，请尽量言简意赅的阐述观点。"/>
  <p:tag name="KSO_WM_UNIT_SUBTYPE" val="a"/>
</p:tagLst>
</file>

<file path=ppt/tags/tag111.xml><?xml version="1.0" encoding="utf-8"?>
<p:tagLst xmlns:p="http://schemas.openxmlformats.org/presentationml/2006/main">
  <p:tag name="KSO_WM_UNIT_NOCLEAR" val="0"/>
  <p:tag name="KSO_WM_UNIT_VALUE" val="280"/>
  <p:tag name="KSO_WM_UNIT_HIGHLIGHT" val="0"/>
  <p:tag name="KSO_WM_UNIT_COMPATIBLE" val="0"/>
  <p:tag name="KSO_WM_UNIT_DIAGRAM_ISNUMVISUAL" val="0"/>
  <p:tag name="KSO_WM_UNIT_DIAGRAM_ISREFERUNIT" val="0"/>
  <p:tag name="KSO_WM_UNIT_TYPE" val="f"/>
  <p:tag name="KSO_WM_UNIT_INDEX" val="2"/>
  <p:tag name="KSO_WM_UNIT_ID" val="diagram20202168_1*f*2"/>
  <p:tag name="KSO_WM_TEMPLATE_CATEGORY" val="diagram"/>
  <p:tag name="KSO_WM_TEMPLATE_INDEX" val="2020216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单击此处输入你的正文，文字是您思想的提炼，为了最终演示发布的良好效果，请尽量言简意赅的阐述观点；根据需要可酌情增减文字，以便观者可以准确理解您所传达的信息。&#13;单击此处输入你的正文，文字是您思想的提炼，为了最终演示发布的良好效果，请尽量言简意赅的阐述观点。"/>
  <p:tag name="KSO_WM_UNIT_SUBTYPE" val="a"/>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202168_1*i*25"/>
  <p:tag name="KSO_WM_TEMPLATE_CATEGORY" val="diagram"/>
  <p:tag name="KSO_WM_TEMPLATE_INDEX" val="20202168"/>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168_1*i*2"/>
  <p:tag name="KSO_WM_TEMPLATE_CATEGORY" val="diagram"/>
  <p:tag name="KSO_WM_TEMPLATE_INDEX" val="20202168"/>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202168_1*i*22"/>
  <p:tag name="KSO_WM_TEMPLATE_CATEGORY" val="diagram"/>
  <p:tag name="KSO_WM_TEMPLATE_INDEX" val="20202168"/>
  <p:tag name="KSO_WM_UNIT_LAYERLEVEL" val="1"/>
  <p:tag name="KSO_WM_TAG_VERSION" val="1.0"/>
  <p:tag name="KSO_WM_BEAUTIFY_FLAG" val="#wm#"/>
</p:tagLst>
</file>

<file path=ppt/tags/tag115.xml><?xml version="1.0" encoding="utf-8"?>
<p:tagLst xmlns:p="http://schemas.openxmlformats.org/presentationml/2006/main">
  <p:tag name="KSO_WM_SLIDE_ID" val="diagram2020216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43"/>
  <p:tag name="KSO_WM_SLIDE_POSITION" val="0*-3"/>
  <p:tag name="KSO_WM_TAG_VERSION" val="1.0"/>
  <p:tag name="KSO_WM_BEAUTIFY_FLAG" val="#wm#"/>
  <p:tag name="KSO_WM_TEMPLATE_CATEGORY" val="diagram"/>
  <p:tag name="KSO_WM_TEMPLATE_INDEX" val="20202168"/>
  <p:tag name="KSO_WM_SLIDE_LAYOUT" val="a_f"/>
  <p:tag name="KSO_WM_SLIDE_LAYOUT_CNT" val="1_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201395_1*m_h_z*1_3_1"/>
  <p:tag name="KSO_WM_TEMPLATE_CATEGORY" val="diagram"/>
  <p:tag name="KSO_WM_TEMPLATE_INDEX" val="20201395"/>
  <p:tag name="KSO_WM_UNIT_LAYERLEVEL" val="1_1_1"/>
  <p:tag name="KSO_WM_TAG_VERSION" val="1.0"/>
  <p:tag name="KSO_WM_BEAUTIFY_FLAG" val="#wm#"/>
  <p:tag name="KSO_WM_UNIT_FILL_FORE_SCHEMECOLOR_INDEX" val="13"/>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201395_1*m_h_z*1_2_1"/>
  <p:tag name="KSO_WM_TEMPLATE_CATEGORY" val="diagram"/>
  <p:tag name="KSO_WM_TEMPLATE_INDEX" val="20201395"/>
  <p:tag name="KSO_WM_UNIT_LAYERLEVEL" val="1_1_1"/>
  <p:tag name="KSO_WM_TAG_VERSION" val="1.0"/>
  <p:tag name="KSO_WM_BEAUTIFY_FLAG" val="#wm#"/>
  <p:tag name="KSO_WM_UNIT_FILL_FORE_SCHEMECOLOR_INDEX" val="13"/>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395_1*m_h_i*1_1_1"/>
  <p:tag name="KSO_WM_TEMPLATE_CATEGORY" val="diagram"/>
  <p:tag name="KSO_WM_TEMPLATE_INDEX" val="20201395"/>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395_1*m_h_i*1_2_1"/>
  <p:tag name="KSO_WM_TEMPLATE_CATEGORY" val="diagram"/>
  <p:tag name="KSO_WM_TEMPLATE_INDEX" val="20201395"/>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1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1395_1*m_h_i*1_3_1"/>
  <p:tag name="KSO_WM_TEMPLATE_CATEGORY" val="diagram"/>
  <p:tag name="KSO_WM_TEMPLATE_INDEX" val="20201395"/>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121.xml><?xml version="1.0" encoding="utf-8"?>
<p:tagLst xmlns:p="http://schemas.openxmlformats.org/presentationml/2006/main">
  <p:tag name="KSO_WM_UNIT_PRESET_TEXT" val="您的正文已经简明扼要，字字珠玑，但信息却千丝万缕，错综复杂，需要更多的文字来表述"/>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1395_1*m_h_f*1_1_1"/>
  <p:tag name="KSO_WM_TEMPLATE_CATEGORY" val="diagram"/>
  <p:tag name="KSO_WM_TEMPLATE_INDEX" val="202013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122.xml><?xml version="1.0" encoding="utf-8"?>
<p:tagLst xmlns:p="http://schemas.openxmlformats.org/presentationml/2006/main">
  <p:tag name="KSO_WM_UNIT_ISCONTENTSTITLE" val="0"/>
  <p:tag name="KSO_WM_UNIT_PRESET_TEXT" val="来访记录管理"/>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395_1*m_h_a*1_2_1"/>
  <p:tag name="KSO_WM_TEMPLATE_CATEGORY" val="diagram"/>
  <p:tag name="KSO_WM_TEMPLATE_INDEX" val="20201395"/>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123.xml><?xml version="1.0" encoding="utf-8"?>
<p:tagLst xmlns:p="http://schemas.openxmlformats.org/presentationml/2006/main">
  <p:tag name="KSO_WM_UNIT_PRESET_TEXT" val="您的正文已经简明扼要，字字珠玑，但信息却千丝万缕，错综复杂，需要更多的文字来表述"/>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1395_1*m_h_f*1_2_1"/>
  <p:tag name="KSO_WM_TEMPLATE_CATEGORY" val="diagram"/>
  <p:tag name="KSO_WM_TEMPLATE_INDEX" val="202013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395_1*m_h_i*1_2_2"/>
  <p:tag name="KSO_WM_TEMPLATE_CATEGORY" val="diagram"/>
  <p:tag name="KSO_WM_TEMPLATE_INDEX" val="20201395"/>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125.xml><?xml version="1.0" encoding="utf-8"?>
<p:tagLst xmlns:p="http://schemas.openxmlformats.org/presentationml/2006/main">
  <p:tag name="KSO_WM_UNIT_ISCONTENTSTITLE" val="0"/>
  <p:tag name="KSO_WM_UNIT_PRESET_TEXT" val="成交客户记录管理"/>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1395_1*m_h_a*1_3_1"/>
  <p:tag name="KSO_WM_TEMPLATE_CATEGORY" val="diagram"/>
  <p:tag name="KSO_WM_TEMPLATE_INDEX" val="20201395"/>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126.xml><?xml version="1.0" encoding="utf-8"?>
<p:tagLst xmlns:p="http://schemas.openxmlformats.org/presentationml/2006/main">
  <p:tag name="KSO_WM_UNIT_PRESET_TEXT" val="您的正文已经简明扼要，字字珠玑，但信息却千丝万缕，错综复杂，需要更多的文字来表述"/>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1395_1*m_h_f*1_3_1"/>
  <p:tag name="KSO_WM_TEMPLATE_CATEGORY" val="diagram"/>
  <p:tag name="KSO_WM_TEMPLATE_INDEX" val="202013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1395_1*m_h_i*1_3_2"/>
  <p:tag name="KSO_WM_TEMPLATE_CATEGORY" val="diagram"/>
  <p:tag name="KSO_WM_TEMPLATE_INDEX" val="20201395"/>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4_1"/>
  <p:tag name="KSO_WM_UNIT_ID" val="diagram20201395_1*m_h_z*1_4_1"/>
  <p:tag name="KSO_WM_TEMPLATE_CATEGORY" val="diagram"/>
  <p:tag name="KSO_WM_TEMPLATE_INDEX" val="20201395"/>
  <p:tag name="KSO_WM_UNIT_LAYERLEVEL" val="1_1_1"/>
  <p:tag name="KSO_WM_TAG_VERSION" val="1.0"/>
  <p:tag name="KSO_WM_BEAUTIFY_FLAG" val="#wm#"/>
  <p:tag name="KSO_WM_UNIT_FILL_FORE_SCHEMECOLOR_INDEX" val="13"/>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1395_1*m_h_i*1_4_1"/>
  <p:tag name="KSO_WM_TEMPLATE_CATEGORY" val="diagram"/>
  <p:tag name="KSO_WM_TEMPLATE_INDEX" val="20201395"/>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13.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30.xml><?xml version="1.0" encoding="utf-8"?>
<p:tagLst xmlns:p="http://schemas.openxmlformats.org/presentationml/2006/main">
  <p:tag name="KSO_WM_UNIT_ISCONTENTSTITLE" val="0"/>
  <p:tag name="KSO_WM_UNIT_PRESET_TEXT" val="老客户档案管理"/>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1395_1*m_h_a*1_4_1"/>
  <p:tag name="KSO_WM_TEMPLATE_CATEGORY" val="diagram"/>
  <p:tag name="KSO_WM_TEMPLATE_INDEX" val="20201395"/>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131.xml><?xml version="1.0" encoding="utf-8"?>
<p:tagLst xmlns:p="http://schemas.openxmlformats.org/presentationml/2006/main">
  <p:tag name="KSO_WM_UNIT_PRESET_TEXT" val="您的正文已经简明扼要，字字珠玑，但信息却千丝万缕，错综复杂，需要更多的文字来表述"/>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1395_1*m_h_f*1_4_1"/>
  <p:tag name="KSO_WM_TEMPLATE_CATEGORY" val="diagram"/>
  <p:tag name="KSO_WM_TEMPLATE_INDEX" val="202013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1395_1*m_h_i*1_4_2"/>
  <p:tag name="KSO_WM_TEMPLATE_CATEGORY" val="diagram"/>
  <p:tag name="KSO_WM_TEMPLATE_INDEX" val="20201395"/>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133.xml><?xml version="1.0" encoding="utf-8"?>
<p:tagLst xmlns:p="http://schemas.openxmlformats.org/presentationml/2006/main">
  <p:tag name="KSO_WM_UNIT_ISCONTENTSTITLE" val="0"/>
  <p:tag name="KSO_WM_UNIT_PRESET_TEXT" val="来访记录管理"/>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395_1*m_h_a*1_2_1"/>
  <p:tag name="KSO_WM_TEMPLATE_CATEGORY" val="diagram"/>
  <p:tag name="KSO_WM_TEMPLATE_INDEX" val="20201395"/>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395_1*m_h_i*1_2_2"/>
  <p:tag name="KSO_WM_TEMPLATE_CATEGORY" val="diagram"/>
  <p:tag name="KSO_WM_TEMPLATE_INDEX" val="20201395"/>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135.xml><?xml version="1.0" encoding="utf-8"?>
<p:tagLst xmlns:p="http://schemas.openxmlformats.org/presentationml/2006/main">
  <p:tag name="KSO_WM_BEAUTIFY_FLAG" val="#wm#"/>
  <p:tag name="KSO_WM_TEMPLATE_CATEGORY" val="diagram"/>
  <p:tag name="KSO_WM_TEMPLATE_INDEX" val="20201395"/>
  <p:tag name="KSO_WM_SLIDE_ID" val="diagram20201395_1"/>
  <p:tag name="KSO_WM_TEMPLATE_SUBCATEGORY" val="0"/>
  <p:tag name="KSO_WM_SLIDE_TYPE" val="text"/>
  <p:tag name="KSO_WM_SLIDE_SUBTYPE" val="diag"/>
  <p:tag name="KSO_WM_SLIDE_ITEM_CNT" val="4"/>
  <p:tag name="KSO_WM_SLIDE_INDEX" val="1"/>
  <p:tag name="KSO_WM_SLIDE_SIZE" val="945.574*187.107"/>
  <p:tag name="KSO_WM_SLIDE_POSITION" val="7.21307*247.553"/>
  <p:tag name="KSO_WM_DIAGRAM_GROUP_CODE" val="m1-1"/>
  <p:tag name="KSO_WM_SLIDE_DIAGTYPE" val="m"/>
  <p:tag name="KSO_WM_TAG_VERSION" val="1.0"/>
  <p:tag name="KSO_WM_SLIDE_LAYOUT" val="a_b_m"/>
  <p:tag name="KSO_WM_SLIDE_LAYOUT_CNT" val="1_1_1"/>
</p:tagLst>
</file>

<file path=ppt/tags/tag1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69783_2*m_i*1_1"/>
  <p:tag name="KSO_WM_TEMPLATE_CATEGORY" val="diagram"/>
  <p:tag name="KSO_WM_TEMPLATE_INDEX" val="20169783"/>
  <p:tag name="KSO_WM_UNIT_LAYERLEVEL" val="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USESOURCEFORMAT_APPLY" val="1"/>
  <p:tag name="KSO_WM_UNIT_DIAGRAM_SCHEMECOLOR_ID" val="0"/>
</p:tagLst>
</file>

<file path=ppt/tags/tag14.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69783_2*m_h_i*1_1_1"/>
  <p:tag name="KSO_WM_TEMPLATE_CATEGORY" val="diagram"/>
  <p:tag name="KSO_WM_TEMPLATE_INDEX" val="20169783"/>
  <p:tag name="KSO_WM_UNIT_LAYERLEVEL" val="1_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69783_2*m_h_i*1_2_1"/>
  <p:tag name="KSO_WM_TEMPLATE_CATEGORY" val="diagram"/>
  <p:tag name="KSO_WM_TEMPLATE_INDEX" val="20169783"/>
  <p:tag name="KSO_WM_UNIT_LAYERLEVEL" val="1_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14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69783_2*m_h_f*1_1_1"/>
  <p:tag name="KSO_WM_TEMPLATE_CATEGORY" val="diagram"/>
  <p:tag name="KSO_WM_TEMPLATE_INDEX" val="2016978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1"/>
  <p:tag name="KSO_WM_UNIT_DIAGRAM_SCHEMECOLOR_ID" val="0"/>
</p:tagLst>
</file>

<file path=ppt/tags/tag14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69783_2*m_h_f*1_2_1"/>
  <p:tag name="KSO_WM_TEMPLATE_CATEGORY" val="diagram"/>
  <p:tag name="KSO_WM_TEMPLATE_INDEX" val="2016978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1"/>
  <p:tag name="KSO_WM_UNIT_DIAGRAM_SCHEMECOLOR_ID" val="0"/>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69783_2*m_h_i*1_1_2"/>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69783_2*m_h_i*1_1_3"/>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4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69783_2*m_h_a*1_1_1"/>
  <p:tag name="KSO_WM_TEMPLATE_CATEGORY" val="diagram"/>
  <p:tag name="KSO_WM_TEMPLATE_INDEX" val="20169783"/>
  <p:tag name="KSO_WM_UNIT_LAYERLEVEL" val="1_1_1"/>
  <p:tag name="KSO_WM_TAG_VERSION" val="1.0"/>
  <p:tag name="KSO_WM_BEAUTIFY_FLAG" val="#wm#"/>
  <p:tag name="KSO_WM_UNIT_PRESET_TEXT" val="点击添加标题"/>
  <p:tag name="KSO_WM_UNIT_TEXT_FILL_FORE_SCHEMECOLOR_INDEX" val="13"/>
  <p:tag name="KSO_WM_UNIT_TEXT_FILL_TYPE" val="1"/>
  <p:tag name="KSO_WM_UNIT_USESOURCEFORMAT_APPLY" val="1"/>
  <p:tag name="KSO_WM_UNIT_DIAGRAM_SCHEMECOLOR_ID" val="0"/>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69783_2*m_h_i*1_2_2"/>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69783_2*m_h_i*1_2_3"/>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4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69783_2*m_h_a*1_2_1"/>
  <p:tag name="KSO_WM_TEMPLATE_CATEGORY" val="diagram"/>
  <p:tag name="KSO_WM_TEMPLATE_INDEX" val="20169783"/>
  <p:tag name="KSO_WM_UNIT_LAYERLEVEL" val="1_1_1"/>
  <p:tag name="KSO_WM_TAG_VERSION" val="1.0"/>
  <p:tag name="KSO_WM_BEAUTIFY_FLAG" val="#wm#"/>
  <p:tag name="KSO_WM_UNIT_PRESET_TEXT" val="点击添加标题"/>
  <p:tag name="KSO_WM_UNIT_TEXT_FILL_FORE_SCHEMECOLOR_INDEX" val="13"/>
  <p:tag name="KSO_WM_UNIT_TEXT_FILL_TYPE" val="1"/>
  <p:tag name="KSO_WM_UNIT_USESOURCEFORMAT_APPLY" val="1"/>
  <p:tag name="KSO_WM_UNIT_DIAGRAM_SCHEMECOLOR_ID" val="0"/>
</p:tagLst>
</file>

<file path=ppt/tags/tag15.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69783_2*m_h_i*1_3_1"/>
  <p:tag name="KSO_WM_TEMPLATE_CATEGORY" val="diagram"/>
  <p:tag name="KSO_WM_TEMPLATE_INDEX" val="20169783"/>
  <p:tag name="KSO_WM_UNIT_LAYERLEVEL" val="1_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15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69783_2*m_h_f*1_3_1"/>
  <p:tag name="KSO_WM_TEMPLATE_CATEGORY" val="diagram"/>
  <p:tag name="KSO_WM_TEMPLATE_INDEX" val="2016978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1"/>
  <p:tag name="KSO_WM_UNIT_DIAGRAM_SCHEMECOLOR_ID" val="0"/>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69783_2*m_h_i*1_3_2"/>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69783_2*m_h_i*1_3_3"/>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5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69783_2*m_h_a*1_3_1"/>
  <p:tag name="KSO_WM_TEMPLATE_CATEGORY" val="diagram"/>
  <p:tag name="KSO_WM_TEMPLATE_INDEX" val="20169783"/>
  <p:tag name="KSO_WM_UNIT_LAYERLEVEL" val="1_1_1"/>
  <p:tag name="KSO_WM_TAG_VERSION" val="1.0"/>
  <p:tag name="KSO_WM_BEAUTIFY_FLAG" val="#wm#"/>
  <p:tag name="KSO_WM_UNIT_PRESET_TEXT" val="点击添加标题"/>
  <p:tag name="KSO_WM_UNIT_TEXT_FILL_FORE_SCHEMECOLOR_INDEX" val="13"/>
  <p:tag name="KSO_WM_UNIT_TEXT_FILL_TYPE" val="1"/>
  <p:tag name="KSO_WM_UNIT_USESOURCEFORMAT_APPLY" val="1"/>
  <p:tag name="KSO_WM_UNIT_DIAGRAM_SCHEMECOLOR_ID" val="0"/>
</p:tagLst>
</file>

<file path=ppt/tags/tag155.xml><?xml version="1.0" encoding="utf-8"?>
<p:tagLst xmlns:p="http://schemas.openxmlformats.org/presentationml/2006/main">
  <p:tag name="KSO_WM_BEAUTIFY_FLAG" val="#wm#"/>
  <p:tag name="KSO_WM_TEMPLATE_CATEGORY" val="diagram"/>
  <p:tag name="KSO_WM_TEMPLATE_INDEX" val="20169783"/>
  <p:tag name="KSO_WM_SLIDE_ID" val="diagram20169783_2"/>
  <p:tag name="KSO_WM_SLIDE_INDEX" val="2"/>
  <p:tag name="KSO_WM_SLIDE_ITEM_CNT" val="3"/>
  <p:tag name="KSO_WM_SLIDE_LAYOUT" val="a_m"/>
  <p:tag name="KSO_WM_SLIDE_LAYOUT_CNT" val="1_1"/>
  <p:tag name="KSO_WM_SLIDE_TYPE" val="text"/>
  <p:tag name="KSO_WM_SLIDE_POSITION" val="60.5*171.241"/>
  <p:tag name="KSO_WM_SLIDE_SIZE" val="825.362*290.054"/>
  <p:tag name="KSO_WM_DIAGRAM_GROUP_CODE" val="m1-1"/>
  <p:tag name="KSO_WM_TAG_VERSION" val="1.0"/>
  <p:tag name="KSO_WM_TEMPLATE_SUBCATEGORY" val="0"/>
  <p:tag name="KSO_WM_TEMPLATE_MASTER_TYPE" val="0"/>
  <p:tag name="KSO_WM_TEMPLATE_COLOR_TYPE" val="1"/>
  <p:tag name="KSO_WM_SLIDE_SUBTYPE" val="diag"/>
  <p:tag name="KSO_WM_SLIDE_DIAGTYPE" val="m"/>
</p:tagLst>
</file>

<file path=ppt/tags/tag156.xml><?xml version="1.0" encoding="utf-8"?>
<p:tagLst xmlns:p="http://schemas.openxmlformats.org/presentationml/2006/main">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57.xml><?xml version="1.0" encoding="utf-8"?>
<p:tagLst xmlns:p="http://schemas.openxmlformats.org/presentationml/2006/main">
  <p:tag name="KSO_WM_UNIT_FILL_FORE_SCHEMECOLOR_INDEX_BRIGHTNESS" val="0.6"/>
  <p:tag name="KSO_WM_UNIT_FILL_FORE_SCHEMECOLOR_INDEX" val="5"/>
  <p:tag name="KSO_WM_UNIT_FILL_TYPE" val="1"/>
  <p:tag name="KSO_WM_UNIT_TEXT_FILL_FORE_SCHEMECOLOR_INDEX_BRIGHTNESS" val="-0.9"/>
  <p:tag name="KSO_WM_UNIT_TEXT_FILL_FORE_SCHEMECOLOR_INDEX" val="16"/>
  <p:tag name="KSO_WM_UNIT_TEXT_FILL_TYPE" val="1"/>
</p:tagLst>
</file>

<file path=ppt/tags/tag158.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9"/>
  <p:tag name="KSO_WM_UNIT_TEXT_FILL_FORE_SCHEMECOLOR_INDEX" val="16"/>
  <p:tag name="KSO_WM_UNIT_TEXT_FILL_TYPE"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1"/>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1"/>
  <p:tag name="KSO_WM_UNIT_LINE_FORE_SCHEMECOLOR_INDEX" val="14"/>
  <p:tag name="KSO_WM_UNIT_LINE_FILL_TYPE" val="2"/>
  <p:tag name="KSO_WM_UNIT_USESOURCEFORMAT_APPLY" val="1"/>
</p:tagLst>
</file>

<file path=ppt/tags/tag16.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FILL_FORE_SCHEMECOLOR_INDEX" val="14"/>
  <p:tag name="KSO_WM_UNIT_FILL_TYPE" val="1"/>
  <p:tag name="KSO_WM_UNIT_USESOURCEFORMAT_APPLY"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USESOURCEFORMAT_APPLY" val="1"/>
</p:tagLst>
</file>

<file path=ppt/tags/tag17.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FILL_FORE_SCHEMECOLOR_INDEX" val="14"/>
  <p:tag name="KSO_WM_UNIT_FILL_TYPE" val="1"/>
  <p:tag name="KSO_WM_UNIT_USESOURCEFORMAT_APPLY"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LINE_FORE_SCHEMECOLOR_INDEX" val="6"/>
  <p:tag name="KSO_WM_UNIT_LINE_FILL_TYPE" val="2"/>
  <p:tag name="KSO_WM_UNIT_USESOURCEFORMAT_APPLY"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FILL_FORE_SCHEMECOLOR_INDEX" val="14"/>
  <p:tag name="KSO_WM_UNIT_FILL_TYPE" val="1"/>
  <p:tag name="KSO_WM_UNIT_USESOURCEFORMAT_APPLY"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USESOURCEFORMAT_APPLY"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1_1"/>
  <p:tag name="KSO_WM_UNIT_TEXT_FILL_FORE_SCHEMECOLOR_INDEX" val="13"/>
  <p:tag name="KSO_WM_UNIT_TEXT_FILL_TYPE" val="1"/>
  <p:tag name="KSO_WM_UNIT_USESOURCEFORMAT_APPLY"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2_1"/>
  <p:tag name="KSO_WM_UNIT_TEXT_FILL_FORE_SCHEMECOLOR_INDEX" val="13"/>
  <p:tag name="KSO_WM_UNIT_TEXT_FILL_TYPE" val="1"/>
  <p:tag name="KSO_WM_UNIT_USESOURCEFORMAT_APPLY"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3_1"/>
  <p:tag name="KSO_WM_UNIT_TEXT_FILL_FORE_SCHEMECOLOR_INDEX" val="13"/>
  <p:tag name="KSO_WM_UNIT_TEXT_FILL_TYPE" val="1"/>
  <p:tag name="KSO_WM_UNIT_USESOURCEFORMAT_APPLY" val="1"/>
</p:tagLst>
</file>

<file path=ppt/tags/tag177.xml><?xml version="1.0" encoding="utf-8"?>
<p:tagLst xmlns:p="http://schemas.openxmlformats.org/presentationml/2006/main">
  <p:tag name="KSO_WM_SLIDE_ID" val="diagram20201448_1"/>
  <p:tag name="KSO_WM_TEMPLATE_SUBCATEGORY" val="0"/>
  <p:tag name="KSO_WM_SLIDE_TYPE" val="text"/>
  <p:tag name="KSO_WM_SLIDE_SUBTYPE" val="diag"/>
  <p:tag name="KSO_WM_SLIDE_ITEM_CNT" val="3"/>
  <p:tag name="KSO_WM_SLIDE_INDEX" val="1"/>
  <p:tag name="KSO_WM_SLIDE_SIZE" val="823.761*386.848"/>
  <p:tag name="KSO_WM_SLIDE_POSITION" val="72.0665*100.242"/>
  <p:tag name="KSO_WM_TAG_VERSION" val="1.0"/>
  <p:tag name="KSO_WM_BEAUTIFY_FLAG" val="#wm#"/>
  <p:tag name="KSO_WM_TEMPLATE_CATEGORY" val="diagram"/>
  <p:tag name="KSO_WM_TEMPLATE_INDEX" val="20201448"/>
  <p:tag name="KSO_WM_DIAGRAM_GROUP_CODE" val="m1-1"/>
  <p:tag name="KSO_WM_SLIDE_DIAGTYPE" val="m"/>
  <p:tag name="KSO_WM_SLIDE_LAYOUT" val="a_f_m"/>
  <p:tag name="KSO_WM_SLIDE_LAYOUT_CNT" val="1_1_1"/>
</p:tagLst>
</file>

<file path=ppt/tags/tag178.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7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8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8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8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8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8.xml><?xml version="1.0" encoding="utf-8"?>
<p:tagLst xmlns:p="http://schemas.openxmlformats.org/presentationml/2006/main">
  <p:tag name="KSO_WM_UNIT_TEXT_FORE_SCHEMECOLOR_INDEX_BRIGHTNESS" val="0"/>
  <p:tag name="KSO_WM_UNIT_TEXT_FORE_SCHEMECOLOR_INDEX" val="6"/>
  <p:tag name="KSO_WM_UNIT_TEXT_LINE_FILL_TYPE" val="2"/>
  <p:tag name="KSO_WM_UNIT_TEXT_SHADOW_SCHEMECOLOR_INDEX_BRIGHTNESS" val="0"/>
  <p:tag name="KSO_WM_UNIT_TEXT_SHADOW_SCHEMECOLOR_INDEX" val="6"/>
</p:tagLst>
</file>

<file path=ppt/tags/tag189.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19.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90.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191.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9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9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94.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9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9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2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0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0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33_1*i*1"/>
  <p:tag name="KSO_WM_TEMPLATE_CATEGORY" val="diagram"/>
  <p:tag name="KSO_WM_TEMPLATE_INDEX" val="20194733"/>
  <p:tag name="KSO_WM_UNIT_LAYERLEVEL" val="1"/>
  <p:tag name="KSO_WM_TAG_VERSION" val="1.0"/>
  <p:tag name="KSO_WM_BEAUTIFY_FLAG" val="#wm#"/>
  <p:tag name="KSO_WM_UNIT_COLOR_SCHEME_SHAPE_ID" val="13"/>
  <p:tag name="KSO_WM_UNIT_COLOR_SCHEME_PARENT_PAGE" val="0_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33_1*i*3"/>
  <p:tag name="KSO_WM_TEMPLATE_CATEGORY" val="diagram"/>
  <p:tag name="KSO_WM_TEMPLATE_INDEX" val="20194733"/>
  <p:tag name="KSO_WM_UNIT_LAYERLEVEL" val="1"/>
  <p:tag name="KSO_WM_TAG_VERSION" val="1.0"/>
  <p:tag name="KSO_WM_BEAUTIFY_FLAG" val="#wm#"/>
  <p:tag name="KSO_WM_UNIT_COLOR_SCHEME_SHAPE_ID" val="11"/>
  <p:tag name="KSO_WM_UNIT_COLOR_SCHEME_PARENT_PAGE" val="0_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33_1*i*2"/>
  <p:tag name="KSO_WM_TEMPLATE_CATEGORY" val="diagram"/>
  <p:tag name="KSO_WM_TEMPLATE_INDEX" val="20194733"/>
  <p:tag name="KSO_WM_UNIT_LAYERLEVEL" val="1"/>
  <p:tag name="KSO_WM_TAG_VERSION" val="1.0"/>
  <p:tag name="KSO_WM_BEAUTIFY_FLAG" val="#wm#"/>
  <p:tag name="KSO_WM_UNIT_COLOR_SCHEME_SHAPE_ID" val="12"/>
  <p:tag name="KSO_WM_UNIT_COLOR_SCHEME_PARENT_PAGE" val="0_1"/>
  <p:tag name="KSO_WM_UNIT_DECOLORIZATION" val="1"/>
  <p:tag name="KSO_WM_UNIT_SUBTYPE" val="h"/>
  <p:tag name="KSO_WM_UNIT_BK_DARK_LIGHT"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33_1*i*5"/>
  <p:tag name="KSO_WM_TEMPLATE_CATEGORY" val="diagram"/>
  <p:tag name="KSO_WM_TEMPLATE_INDEX" val="20194733"/>
  <p:tag name="KSO_WM_UNIT_LAYERLEVEL" val="1"/>
  <p:tag name="KSO_WM_TAG_VERSION" val="1.0"/>
  <p:tag name="KSO_WM_BEAUTIFY_FLAG" val="#wm#"/>
  <p:tag name="KSO_WM_UNIT_COLOR_SCHEME_SHAPE_ID" val="14"/>
  <p:tag name="KSO_WM_UNIT_COLOR_SCHEME_PARENT_PAGE" val="0_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33_1*i*4"/>
  <p:tag name="KSO_WM_TEMPLATE_CATEGORY" val="diagram"/>
  <p:tag name="KSO_WM_TEMPLATE_INDEX" val="20194733"/>
  <p:tag name="KSO_WM_UNIT_LAYERLEVEL" val="1"/>
  <p:tag name="KSO_WM_TAG_VERSION" val="1.0"/>
  <p:tag name="KSO_WM_BEAUTIFY_FLAG" val="#wm#"/>
  <p:tag name="KSO_WM_UNIT_COLOR_SCHEME_SHAPE_ID" val="15"/>
  <p:tag name="KSO_WM_UNIT_COLOR_SCHEME_PARENT_PAGE" val="0_1"/>
  <p:tag name="KSO_WM_UNIT_BK_DARK_LIGHT" val="2"/>
</p:tagLst>
</file>

<file path=ppt/tags/tag209.xml><?xml version="1.0" encoding="utf-8"?>
<p:tagLst xmlns:p="http://schemas.openxmlformats.org/presentationml/2006/main">
  <p:tag name="KSO_WM_UNIT_TEXT_PART_ID_V2" val="a-3-2"/>
  <p:tag name="KSO_WM_UNIT_ISCONTENTSTITLE" val="0"/>
  <p:tag name="KSO_WM_UNIT_PRESET_TEXT" val="单击添加大标题"/>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33_1*a*1"/>
  <p:tag name="KSO_WM_TEMPLATE_CATEGORY" val="diagram"/>
  <p:tag name="KSO_WM_TEMPLATE_INDEX" val="20194733"/>
  <p:tag name="KSO_WM_UNIT_LAYERLEVEL" val="1"/>
  <p:tag name="KSO_WM_TAG_VERSION" val="1.0"/>
  <p:tag name="KSO_WM_BEAUTIFY_FLAG" val="#wm#"/>
  <p:tag name="KSO_WM_UNIT_COLOR_SCHEME_SHAPE_ID" val="16"/>
  <p:tag name="KSO_WM_UNIT_COLOR_SCHEME_PARENT_PAGE" val="0_1"/>
  <p:tag name="KSO_WM_UNIT_ISNUMDGMTITLE" val="0"/>
</p:tagLst>
</file>

<file path=ppt/tags/tag21.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33_1*i*6"/>
  <p:tag name="KSO_WM_TEMPLATE_CATEGORY" val="diagram"/>
  <p:tag name="KSO_WM_TEMPLATE_INDEX" val="20194733"/>
  <p:tag name="KSO_WM_UNIT_LAYERLEVEL" val="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733_1*i*7"/>
  <p:tag name="KSO_WM_TEMPLATE_CATEGORY" val="diagram"/>
  <p:tag name="KSO_WM_TEMPLATE_INDEX" val="20194733"/>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33_1*i*8"/>
  <p:tag name="KSO_WM_TEMPLATE_CATEGORY" val="diagram"/>
  <p:tag name="KSO_WM_TEMPLATE_INDEX" val="20194733"/>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733_1*i*9"/>
  <p:tag name="KSO_WM_TEMPLATE_CATEGORY" val="diagram"/>
  <p:tag name="KSO_WM_TEMPLATE_INDEX" val="20194733"/>
  <p:tag name="KSO_WM_UNIT_LAYERLEVEL" val="1"/>
  <p:tag name="KSO_WM_TAG_VERSION" val="1.0"/>
  <p:tag name="KSO_WM_BEAUTIFY_FLAG" val="#wm#"/>
</p:tagLst>
</file>

<file path=ppt/tags/tag214.xml><?xml version="1.0" encoding="utf-8"?>
<p:tagLst xmlns:p="http://schemas.openxmlformats.org/presentationml/2006/main">
  <p:tag name="KSO_WM_SLIDE_ID" val="diagram20194733_1"/>
  <p:tag name="KSO_WM_SLIDE_ITEM_CNT" val="0"/>
  <p:tag name="KSO_WM_SLIDE_INDEX" val="1"/>
  <p:tag name="KSO_WM_TAG_VERSION" val="1.0"/>
  <p:tag name="KSO_WM_BEAUTIFY_FLAG" val="#wm#"/>
  <p:tag name="KSO_WM_TEMPLATE_CATEGORY" val="diagram"/>
  <p:tag name="KSO_WM_TEMPLATE_INDEX" val="20194733"/>
  <p:tag name="KSO_WM_SLIDE_LAYOUT" val="a_f_i"/>
  <p:tag name="KSO_WM_SLIDE_LAYOUT_CNT" val="1_1_1"/>
  <p:tag name="KSO_WM_SLIDE_TYPE" val="text"/>
  <p:tag name="KSO_WM_SLIDE_SUBTYPE" val="pureTxt"/>
  <p:tag name="KSO_WM_SLIDE_SIZE" val="934*540"/>
  <p:tag name="KSO_WM_SLIDE_POSITION" val="26*0"/>
  <p:tag name="KSO_WM_SLIDE_COLORSCHEME_VERSION" val="3.2"/>
  <p:tag name="KSO_WM_TEMPLATE_SUBCATEGORY" val="0"/>
  <p:tag name="KSO_WM_TEMPLATE_MASTER_TYPE" val="0"/>
  <p:tag name="KSO_WM_TEMPLATE_COLOR_TYPE"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198_1*i*1"/>
  <p:tag name="KSO_WM_TEMPLATE_CATEGORY" val="diagram"/>
  <p:tag name="KSO_WM_TEMPLATE_INDEX" val="20217198"/>
  <p:tag name="KSO_WM_UNIT_LAYERLEVEL" val="1"/>
  <p:tag name="KSO_WM_TAG_VERSION" val="1.0"/>
  <p:tag name="KSO_WM_BEAUTIFY_FLAG" val="#wm#"/>
  <p:tag name="KSO_WM_UNIT_BLOCK" val="0"/>
  <p:tag name="KSO_WM_UNIT_SM_LIMIT_TYPE" val="2"/>
  <p:tag name="KSO_WM_UNIT_DEC_AREA_ID" val="e869350273174e2e9cf987c5c84699d2"/>
  <p:tag name="KSO_WM_UNIT_DECORATE_INFO" val="{&quot;DecorateInfoH&quot;:{&quot;IsAbs&quot;:false},&quot;DecorateInfoW&quot;:{&quot;IsAbs&quot;:false},&quot;DecorateInfoX&quot;:{&quot;IsAbs&quot;:true,&quot;Pos&quot;:2},&quot;DecorateInfoY&quot;:{&quot;IsAbs&quot;:true,&quot;Pos&quot;:2},&quot;ReferentInfo&quot;:{&quot;Id&quot;:&quot;a08f990cd64c45e0899b5be86c0bd46a&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63"/>
  <p:tag name="KSO_WM_TEMPLATE_ASSEMBLE_GROUPID" val="606570734054ed1e2fb81563"/>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8_1*i*2"/>
  <p:tag name="KSO_WM_TEMPLATE_CATEGORY" val="diagram"/>
  <p:tag name="KSO_WM_TEMPLATE_INDEX" val="20217198"/>
  <p:tag name="KSO_WM_UNIT_LAYERLEVEL" val="1"/>
  <p:tag name="KSO_WM_TAG_VERSION" val="1.0"/>
  <p:tag name="KSO_WM_BEAUTIFY_FLAG" val="#wm#"/>
  <p:tag name="KSO_WM_UNIT_BLOCK" val="0"/>
  <p:tag name="KSO_WM_UNIT_SM_LIMIT_TYPE" val="2"/>
  <p:tag name="KSO_WM_UNIT_DEC_AREA_ID" val="828bce72a8ce44e884a4318b0875b502"/>
  <p:tag name="KSO_WM_UNIT_DECORATE_INFO" val="{&quot;DecorateInfoH&quot;:{&quot;IsAbs&quot;:false},&quot;DecorateInfoW&quot;:{&quot;IsAbs&quot;:false},&quot;DecorateInfoX&quot;:{&quot;IsAbs&quot;:true,&quot;Pos&quot;:2},&quot;DecorateInfoY&quot;:{&quot;IsAbs&quot;:true,&quot;Pos&quot;:2},&quot;ReferentInfo&quot;:{&quot;Id&quot;:&quot;3ce54efdd7fa42059cb8448745be516f&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63"/>
  <p:tag name="KSO_WM_TEMPLATE_ASSEMBLE_GROUPID" val="606570734054ed1e2fb81563"/>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8_1*i*3"/>
  <p:tag name="KSO_WM_TEMPLATE_CATEGORY" val="diagram"/>
  <p:tag name="KSO_WM_TEMPLATE_INDEX" val="20217198"/>
  <p:tag name="KSO_WM_UNIT_LAYERLEVEL" val="1"/>
  <p:tag name="KSO_WM_TAG_VERSION" val="1.0"/>
  <p:tag name="KSO_WM_BEAUTIFY_FLAG" val="#wm#"/>
  <p:tag name="KSO_WM_UNIT_BLOCK" val="0"/>
  <p:tag name="KSO_WM_UNIT_SM_LIMIT_TYPE" val="2"/>
  <p:tag name="KSO_WM_UNIT_DEC_AREA_ID" val="3ce54efdd7fa42059cb8448745be516f"/>
  <p:tag name="KSO_WM_UNIT_DECORATE_INFO" val="{&quot;DecorateInfoH&quot;:{&quot;IsAbs&quot;:false},&quot;DecorateInfoW&quot;:{&quot;IsAbs&quot;:false},&quot;DecorateInfoX&quot;:{&quot;IsAbs&quot;:true,&quot;Pos&quot;:1},&quot;DecorateInfoY&quot;:{&quot;IsAbs&quot;:true,&quot;Pos&quot;:1},&quot;ReferentInfo&quot;:{&quot;Id&quot;:&quot;26867a5bbc3a4a5793c82d72d89a0049;40dd845daf6f4f2c97e7655b095db895&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63"/>
  <p:tag name="KSO_WM_TEMPLATE_ASSEMBLE_GROUPID" val="606570734054ed1e2fb81563"/>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7198_1*i*4"/>
  <p:tag name="KSO_WM_TEMPLATE_CATEGORY" val="diagram"/>
  <p:tag name="KSO_WM_TEMPLATE_INDEX" val="20217198"/>
  <p:tag name="KSO_WM_UNIT_LAYERLEVEL" val="1"/>
  <p:tag name="KSO_WM_TAG_VERSION" val="1.0"/>
  <p:tag name="KSO_WM_BEAUTIFY_FLAG" val="#wm#"/>
  <p:tag name="KSO_WM_UNIT_BLOCK" val="0"/>
  <p:tag name="KSO_WM_UNIT_SM_LIMIT_TYPE" val="2"/>
  <p:tag name="KSO_WM_UNIT_DEC_AREA_ID" val="a08f990cd64c45e0899b5be86c0bd46a"/>
  <p:tag name="KSO_WM_UNIT_DECORATE_INFO" val="{&quot;DecorateInfoH&quot;:{&quot;IsAbs&quot;:false},&quot;DecorateInfoW&quot;:{&quot;IsAbs&quot;:false},&quot;DecorateInfoX&quot;:{&quot;IsAbs&quot;:true,&quot;Pos&quot;:1},&quot;DecorateInfoY&quot;:{&quot;IsAbs&quot;:true,&quot;Pos&quot;:1},&quot;ReferentInfo&quot;:{&quot;Id&quot;:&quot;f982bed9adc2442ca26ef8712ad9a75d;d674e8d2a3f3465dac0e8cc0df0eb1f4&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63"/>
  <p:tag name="KSO_WM_TEMPLATE_ASSEMBLE_GROUPID" val="606570734054ed1e2fb81563"/>
</p:tagLst>
</file>

<file path=ppt/tags/tag219.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17"/>
  <p:tag name="KSO_WM_UNIT_HIGHLIGHT" val="0"/>
  <p:tag name="KSO_WM_UNIT_COMPATIBLE" val="0"/>
  <p:tag name="KSO_WM_UNIT_DIAGRAM_ISNUMVISUAL" val="0"/>
  <p:tag name="KSO_WM_UNIT_DIAGRAM_ISREFERUNIT" val="0"/>
  <p:tag name="KSO_WM_UNIT_TYPE" val="h_a"/>
  <p:tag name="KSO_WM_UNIT_INDEX" val="1_1"/>
  <p:tag name="KSO_WM_UNIT_ID" val="diagram20217198_1*h_a*1_1"/>
  <p:tag name="KSO_WM_TEMPLATE_CATEGORY" val="diagram"/>
  <p:tag name="KSO_WM_TEMPLATE_INDEX" val="2021719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26867a5bbc3a4a5793c82d72d89a004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29175951118746ab968f40953a81644d"/>
  <p:tag name="KSO_WM_UNIT_TEXT_FILL_FORE_SCHEMECOLOR_INDEX_BRIGHTNESS" val="0"/>
  <p:tag name="KSO_WM_UNIT_TEXT_FILL_FORE_SCHEMECOLOR_INDEX" val="13"/>
  <p:tag name="KSO_WM_UNIT_TEXT_FILL_TYPE" val="1"/>
  <p:tag name="KSO_WM_TEMPLATE_ASSEMBLE_XID" val="606570734054ed1e2fb81563"/>
  <p:tag name="KSO_WM_TEMPLATE_ASSEMBLE_GROUPID" val="606570734054ed1e2fb81563"/>
</p:tagLst>
</file>

<file path=ppt/tags/tag2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20.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17"/>
  <p:tag name="KSO_WM_UNIT_HIGHLIGHT" val="0"/>
  <p:tag name="KSO_WM_UNIT_COMPATIBLE" val="0"/>
  <p:tag name="KSO_WM_UNIT_DIAGRAM_ISNUMVISUAL" val="0"/>
  <p:tag name="KSO_WM_UNIT_DIAGRAM_ISREFERUNIT" val="0"/>
  <p:tag name="KSO_WM_UNIT_TYPE" val="h_a"/>
  <p:tag name="KSO_WM_UNIT_INDEX" val="2_1"/>
  <p:tag name="KSO_WM_UNIT_ID" val="diagram20217198_1*h_a*2_1"/>
  <p:tag name="KSO_WM_TEMPLATE_CATEGORY" val="diagram"/>
  <p:tag name="KSO_WM_TEMPLATE_INDEX" val="2021719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f982bed9adc2442ca26ef8712ad9a75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d73f3b7c3434755a704bc7f4714911b"/>
  <p:tag name="KSO_WM_UNIT_TEXT_FILL_FORE_SCHEMECOLOR_INDEX_BRIGHTNESS" val="0"/>
  <p:tag name="KSO_WM_UNIT_TEXT_FILL_FORE_SCHEMECOLOR_INDEX" val="13"/>
  <p:tag name="KSO_WM_UNIT_TEXT_FILL_TYPE" val="1"/>
  <p:tag name="KSO_WM_TEMPLATE_ASSEMBLE_XID" val="606570734054ed1e2fb81563"/>
  <p:tag name="KSO_WM_TEMPLATE_ASSEMBLE_GROUPID" val="606570734054ed1e2fb81563"/>
</p:tagLst>
</file>

<file path=ppt/tags/tag221.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h_f"/>
  <p:tag name="KSO_WM_UNIT_INDEX" val="2_1"/>
  <p:tag name="KSO_WM_UNIT_ID" val="diagram20217198_1*h_f*2_1"/>
  <p:tag name="KSO_WM_TEMPLATE_CATEGORY" val="diagram"/>
  <p:tag name="KSO_WM_TEMPLATE_INDEX" val="20217198"/>
  <p:tag name="KSO_WM_UNIT_LAYERLEVEL" val="1_1"/>
  <p:tag name="KSO_WM_TAG_VERSION" val="1.0"/>
  <p:tag name="KSO_WM_BEAUTIFY_FLAG" val="#wm#"/>
  <p:tag name="KSO_WM_UNIT_SUBTYPE" val="a"/>
  <p:tag name="KSO_WM_UNIT_DEFAULT_FONT" val="14;20;2"/>
  <p:tag name="KSO_WM_UNIT_BLOCK" val="0"/>
  <p:tag name="KSO_WM_UNIT_VALUE" val="102"/>
  <p:tag name="KSO_WM_UNIT_SHOW_EDIT_AREA_INDICATION" val="1"/>
  <p:tag name="KSO_WM_CHIP_GROUPID" val="5e6b05b36848fb12bee65ad8"/>
  <p:tag name="KSO_WM_CHIP_XID" val="5e6b05b36848fb12bee65ada"/>
  <p:tag name="KSO_WM_UNIT_DEC_AREA_ID" val="d674e8d2a3f3465dac0e8cc0df0eb1f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d73f3b7c3434755a704bc7f4714911b"/>
  <p:tag name="KSO_WM_UNIT_TEXT_FILL_FORE_SCHEMECOLOR_INDEX_BRIGHTNESS" val="0.25"/>
  <p:tag name="KSO_WM_UNIT_TEXT_FILL_FORE_SCHEMECOLOR_INDEX" val="13"/>
  <p:tag name="KSO_WM_UNIT_TEXT_FILL_TYPE" val="1"/>
  <p:tag name="KSO_WM_TEMPLATE_ASSEMBLE_XID" val="606570734054ed1e2fb81563"/>
  <p:tag name="KSO_WM_TEMPLATE_ASSEMBLE_GROUPID" val="606570734054ed1e2fb81563"/>
</p:tagLst>
</file>

<file path=ppt/tags/tag222.xml><?xml version="1.0" encoding="utf-8"?>
<p:tagLst xmlns:p="http://schemas.openxmlformats.org/presentationml/2006/main">
  <p:tag name="KSO_WM_SLIDE_ID" val="diagram2021719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03.949*192.7"/>
  <p:tag name="KSO_WM_SLIDE_POSITION" val="84*239.3"/>
  <p:tag name="KSO_WM_TAG_VERSION" val="1.0"/>
  <p:tag name="KSO_WM_BEAUTIFY_FLAG" val="#wm#"/>
  <p:tag name="KSO_WM_TEMPLATE_CATEGORY" val="diagram"/>
  <p:tag name="KSO_WM_TEMPLATE_INDEX" val="20217198"/>
  <p:tag name="KSO_WM_SLIDE_LAYOUT" val="a_h"/>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1-04-01T16:17:47&quot;,&quot;maxSize&quot;:{&quot;size1&quot;:26.699999999999999},&quot;minSize&quot;:{&quot;size1&quot;:20},&quot;normalSize&quot;:{&quot;size1&quot;:20.000000000000004},&quot;subLayout&quot;:[{&quot;id&quot;:&quot;2021-04-01T16:17:47&quot;,&quot;margin&quot;:{&quot;bottom&quot;:0.026000002399086952,&quot;left&quot;:1.6929999589920044,&quot;right&quot;:1.6929999589920044,&quot;top&quot;:1.6929999589920044},&quot;type&quot;:0},{&quot;direction&quot;:1,&quot;id&quot;:&quot;2021-04-01T16:17:47&quot;,&quot;maxSize&quot;:{&quot;size1&quot;:62.5},&quot;minSize&quot;:{&quot;size1&quot;:30},&quot;normalSize&quot;:{&quot;size1&quot;:36.550104166666664},&quot;subLayout&quot;:[{&quot;id&quot;:&quot;2021-04-01T16:17:47&quot;,&quot;margin&quot;:{&quot;bottom&quot;:2.5399999618530273,&quot;left&quot;:2.9630000591278076,&quot;right&quot;:0.026000002399086952,&quot;top&quot;:2.0899999141693115},&quot;maxSize&quot;:{&quot;size1&quot;:41.010597064258754},&quot;minSize&quot;:{&quot;size1&quot;:25.110597064258748},&quot;normalSize&quot;:{&quot;size1&quot;:25.110719214545355},&quot;subLayout&quot;:[{&quot;id&quot;:&quot;2021-04-01T16:17:47&quot;,&quot;margin&quot;:{&quot;bottom&quot;:0.046930059790611267,&quot;left&quot;:2.9630000591278076,&quot;right&quot;:0.026000002399086952,&quot;top&quot;:2.0899999141693115},&quot;type&quot;:0},{&quot;id&quot;:&quot;2021-04-01T16:17:47&quot;,&quot;margin&quot;:{&quot;bottom&quot;:2.5399999618530273,&quot;left&quot;:2.9630000591278076,&quot;right&quot;:0.026000002399086952,&quot;top&quot;:0.14886118471622467},&quot;type&quot;:0}],&quot;type&quot;:0},{&quot;id&quot;:&quot;2021-04-01T16:17:47&quot;,&quot;margin&quot;:{&quot;bottom&quot;:2.5399999618530273,&quot;left&quot;:2.9630000591278076,&quot;right&quot;:2.5399999618530273,&quot;top&quot;:2.1170001029968262},&quot;maxSize&quot;:{&quot;size1&quot;:41.010597064258754},&quot;minSize&quot;:{&quot;size1&quot;:25.110597064258748},&quot;normalSize&quot;:{&quot;size1&quot;:29.416737733063883},&quot;subLayout&quot;:[{&quot;id&quot;:&quot;2021-04-01T16:17:47&quot;,&quot;margin&quot;:{&quot;bottom&quot;:0.046930059790611267,&quot;left&quot;:2.9630000591278076,&quot;right&quot;:2.5399999618530273,&quot;top&quot;:2.1170001029968262},&quot;type&quot;:0},{&quot;id&quot;:&quot;2021-04-01T16:17:47&quot;,&quot;margin&quot;:{&quot;bottom&quot;:2.5399999618530273,&quot;left&quot;:2.9630000591278076,&quot;right&quot;:2.5399999618530273,&quot;top&quot;:0.14886118471622467},&quot;type&quot;:0}],&quot;type&quot;:0}],&quot;type&quot;:0}],&quot;type&quot;:0}"/>
  <p:tag name="KSO_WM_SLIDE_CAN_ADD_NAVIGATION" val="1"/>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ee1ca4d6848d78f644aec"/>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big_font&quot;:false,&quot;picture_toward&quot;:0,&quot;picture_dockside&quot;:[],&quot;fill_id&quot;:&quot;2309cd69c72c4ec9add97218b8be879d&quot;,&quot;fill_align&quot;:&quot;cm&quot;,&quot;chip_types&quot;:[&quot;text&quot;,&quot;picture&quot;]},{&quot;text_align&quot;:&quot;lm&quot;,&quot;text_direction&quot;:&quot;horizontal&quot;,&quot;support_big_font&quot;:false,&quot;picture_toward&quot;:0,&quot;picture_dockside&quot;:[],&quot;fill_id&quot;:&quot;f9453295f896499082c4596d22b07337&quot;,&quot;fill_align&quot;:&quot;cm&quot;,&quot;chip_types&quot;:[&quot;text&quot;,&quot;picture&quot;]}]]"/>
  <p:tag name="KSO_WM_CHIP_DECFILLPROP" val="[]"/>
  <p:tag name="KSO_WM_CHIP_GROUPID" val="5f5ee1ca4d6848d78f644aec"/>
  <p:tag name="KSO_WM_SLIDE_BK_DARK_LIGHT" val="2"/>
  <p:tag name="KSO_WM_SLIDE_BACKGROUND_TYPE" val="general"/>
  <p:tag name="KSO_WM_SLIDE_SUPPORT_FEATURE_TYPE" val="0"/>
  <p:tag name="KSO_WM_TEMPLATE_ASSEMBLE_XID" val="606570734054ed1e2fb81563"/>
  <p:tag name="KSO_WM_TEMPLATE_ASSEMBLE_GROUPID" val="606570734054ed1e2fb81563"/>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2_1*i*1"/>
  <p:tag name="KSO_WM_TEMPLATE_CATEGORY" val="diagram"/>
  <p:tag name="KSO_WM_TEMPLATE_INDEX" val="20194722"/>
  <p:tag name="KSO_WM_UNIT_LAYERLEVEL" val="1"/>
  <p:tag name="KSO_WM_TAG_VERSION" val="1.0"/>
  <p:tag name="KSO_WM_BEAUTIFY_FLAG" val="#wm#"/>
  <p:tag name="KSO_WM_UNIT_COLOR_SCHEME_SHAPE_ID" val="6"/>
  <p:tag name="KSO_WM_UNIT_COLOR_SCHEME_PARENT_PAGE" val="0_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2_1*i*2"/>
  <p:tag name="KSO_WM_TEMPLATE_CATEGORY" val="diagram"/>
  <p:tag name="KSO_WM_TEMPLATE_INDEX" val="20194722"/>
  <p:tag name="KSO_WM_UNIT_LAYERLEVEL" val="1"/>
  <p:tag name="KSO_WM_TAG_VERSION" val="1.0"/>
  <p:tag name="KSO_WM_BEAUTIFY_FLAG" val="#wm#"/>
  <p:tag name="KSO_WM_UNIT_COLOR_SCHEME_SHAPE_ID" val="7"/>
  <p:tag name="KSO_WM_UNIT_COLOR_SCHEME_PARENT_PAGE" val="0_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2_1*i*3"/>
  <p:tag name="KSO_WM_TEMPLATE_CATEGORY" val="diagram"/>
  <p:tag name="KSO_WM_TEMPLATE_INDEX" val="20194722"/>
  <p:tag name="KSO_WM_UNIT_LAYERLEVEL" val="1"/>
  <p:tag name="KSO_WM_TAG_VERSION" val="1.0"/>
  <p:tag name="KSO_WM_BEAUTIFY_FLAG" val="#wm#"/>
  <p:tag name="KSO_WM_UNIT_COLOR_SCHEME_SHAPE_ID" val="9"/>
  <p:tag name="KSO_WM_UNIT_COLOR_SCHEME_PARENT_PAGE" val="0_1"/>
</p:tagLst>
</file>

<file path=ppt/tags/tag226.xml><?xml version="1.0" encoding="utf-8"?>
<p:tagLst xmlns:p="http://schemas.openxmlformats.org/presentationml/2006/main">
  <p:tag name="KSO_WM_UNIT_TEXT_PART_ID_V2" val="a-1-2"/>
  <p:tag name="KSO_WM_UNIT_ISCONTENTSTITLE" val="0"/>
  <p:tag name="KSO_WM_UNIT_PRESET_TEXT" val="单击添加大标题"/>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4722_1*a*1"/>
  <p:tag name="KSO_WM_TEMPLATE_CATEGORY" val="diagram"/>
  <p:tag name="KSO_WM_TEMPLATE_INDEX" val="20194722"/>
  <p:tag name="KSO_WM_UNIT_LAYERLEVEL" val="1"/>
  <p:tag name="KSO_WM_TAG_VERSION" val="1.0"/>
  <p:tag name="KSO_WM_BEAUTIFY_FLAG" val="#wm#"/>
  <p:tag name="KSO_WM_UNIT_COLOR_SCHEME_SHAPE_ID" val="2"/>
  <p:tag name="KSO_WM_UNIT_COLOR_SCHEME_PARENT_PAGE" val="0_1"/>
</p:tagLst>
</file>

<file path=ppt/tags/tag227.xml><?xml version="1.0" encoding="utf-8"?>
<p:tagLst xmlns:p="http://schemas.openxmlformats.org/presentationml/2006/main">
  <p:tag name="KSO_WM_UNIT_TEXT_PART_ID_V2" val="d-2-2"/>
  <p:tag name="KSO_WM_UNIT_PRESET_TEXT" val="单击此处添加小标题:&#13;点击此处添加正文，文字是您思想的提炼。&#13;为了最终呈现发布的良好效果，言简意赅阐述。&#13;单击此处添加小标题：&#13;即便信息错综复杂，需要更多的文字来表述。&#13;恰如其分的表达观点，往往事半功倍。"/>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722_1*f*1"/>
  <p:tag name="KSO_WM_TEMPLATE_CATEGORY" val="diagram"/>
  <p:tag name="KSO_WM_TEMPLATE_INDEX" val="20194722"/>
  <p:tag name="KSO_WM_UNIT_LAYERLEVEL" val="1"/>
  <p:tag name="KSO_WM_TAG_VERSION" val="1.0"/>
  <p:tag name="KSO_WM_BEAUTIFY_FLAG" val="#wm#"/>
  <p:tag name="KSO_WM_UNIT_COLOR_SCHEME_SHAPE_ID" val="3"/>
  <p:tag name="KSO_WM_UNIT_COLOR_SCHEME_PARENT_PAGE" val="0_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2_1*i*4"/>
  <p:tag name="KSO_WM_TEMPLATE_CATEGORY" val="diagram"/>
  <p:tag name="KSO_WM_TEMPLATE_INDEX" val="20194722"/>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22_1*i*5"/>
  <p:tag name="KSO_WM_TEMPLATE_CATEGORY" val="diagram"/>
  <p:tag name="KSO_WM_TEMPLATE_INDEX" val="20194722"/>
  <p:tag name="KSO_WM_UNIT_LAYERLEVEL" val="1"/>
  <p:tag name="KSO_WM_TAG_VERSION" val="1.0"/>
  <p:tag name="KSO_WM_BEAUTIFY_FLAG" val="#wm#"/>
</p:tagLst>
</file>

<file path=ppt/tags/tag23.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22_1*i*6"/>
  <p:tag name="KSO_WM_TEMPLATE_CATEGORY" val="diagram"/>
  <p:tag name="KSO_WM_TEMPLATE_INDEX" val="20194722"/>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722_1*i*7"/>
  <p:tag name="KSO_WM_TEMPLATE_CATEGORY" val="diagram"/>
  <p:tag name="KSO_WM_TEMPLATE_INDEX" val="20194722"/>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22_1*i*8"/>
  <p:tag name="KSO_WM_TEMPLATE_CATEGORY" val="diagram"/>
  <p:tag name="KSO_WM_TEMPLATE_INDEX" val="20194722"/>
  <p:tag name="KSO_WM_UNIT_LAYERLEVEL" val="1"/>
  <p:tag name="KSO_WM_TAG_VERSION" val="1.0"/>
  <p:tag name="KSO_WM_BEAUTIFY_FLAG" val="#wm#"/>
</p:tagLst>
</file>

<file path=ppt/tags/tag233.xml><?xml version="1.0" encoding="utf-8"?>
<p:tagLst xmlns:p="http://schemas.openxmlformats.org/presentationml/2006/main">
  <p:tag name="KSO_WM_BEAUTIFY_FLAG" val="#wm#"/>
  <p:tag name="KSO_WM_TEMPLATE_CATEGORY" val="diagram"/>
  <p:tag name="KSO_WM_TEMPLATE_INDEX" val="20194722"/>
  <p:tag name="KSO_WM_SLIDE_ID" val="diagram20194722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52*480"/>
  <p:tag name="KSO_WM_SLIDE_POSITION" val="7*27"/>
  <p:tag name="KSO_WM_SLIDE_COLORSCHEME_VERSION" val="3.2"/>
  <p:tag name="KSO_WM_TEMPLATE_SUBCATEGORY" val="0"/>
  <p:tag name="KSO_WM_TEMPLATE_MASTER_TYPE" val="0"/>
  <p:tag name="KSO_WM_TEMPLATE_COLOR_TYPE"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2_1*i*1"/>
  <p:tag name="KSO_WM_TEMPLATE_CATEGORY" val="diagram"/>
  <p:tag name="KSO_WM_TEMPLATE_INDEX" val="20194722"/>
  <p:tag name="KSO_WM_UNIT_LAYERLEVEL" val="1"/>
  <p:tag name="KSO_WM_TAG_VERSION" val="1.0"/>
  <p:tag name="KSO_WM_BEAUTIFY_FLAG" val="#wm#"/>
  <p:tag name="KSO_WM_UNIT_COLOR_SCHEME_SHAPE_ID" val="6"/>
  <p:tag name="KSO_WM_UNIT_COLOR_SCHEME_PARENT_PAGE" val="0_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2_1*i*2"/>
  <p:tag name="KSO_WM_TEMPLATE_CATEGORY" val="diagram"/>
  <p:tag name="KSO_WM_TEMPLATE_INDEX" val="20194722"/>
  <p:tag name="KSO_WM_UNIT_LAYERLEVEL" val="1"/>
  <p:tag name="KSO_WM_TAG_VERSION" val="1.0"/>
  <p:tag name="KSO_WM_BEAUTIFY_FLAG" val="#wm#"/>
  <p:tag name="KSO_WM_UNIT_COLOR_SCHEME_SHAPE_ID" val="7"/>
  <p:tag name="KSO_WM_UNIT_COLOR_SCHEME_PARENT_PAGE" val="0_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2_1*i*3"/>
  <p:tag name="KSO_WM_TEMPLATE_CATEGORY" val="diagram"/>
  <p:tag name="KSO_WM_TEMPLATE_INDEX" val="20194722"/>
  <p:tag name="KSO_WM_UNIT_LAYERLEVEL" val="1"/>
  <p:tag name="KSO_WM_TAG_VERSION" val="1.0"/>
  <p:tag name="KSO_WM_BEAUTIFY_FLAG" val="#wm#"/>
  <p:tag name="KSO_WM_UNIT_COLOR_SCHEME_SHAPE_ID" val="9"/>
  <p:tag name="KSO_WM_UNIT_COLOR_SCHEME_PARENT_PAGE" val="0_1"/>
</p:tagLst>
</file>

<file path=ppt/tags/tag237.xml><?xml version="1.0" encoding="utf-8"?>
<p:tagLst xmlns:p="http://schemas.openxmlformats.org/presentationml/2006/main">
  <p:tag name="KSO_WM_UNIT_TEXT_PART_ID_V2" val="a-1-2"/>
  <p:tag name="KSO_WM_UNIT_ISCONTENTSTITLE" val="0"/>
  <p:tag name="KSO_WM_UNIT_PRESET_TEXT" val="单击添加大标题"/>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4722_1*a*1"/>
  <p:tag name="KSO_WM_TEMPLATE_CATEGORY" val="diagram"/>
  <p:tag name="KSO_WM_TEMPLATE_INDEX" val="20194722"/>
  <p:tag name="KSO_WM_UNIT_LAYERLEVEL" val="1"/>
  <p:tag name="KSO_WM_TAG_VERSION" val="1.0"/>
  <p:tag name="KSO_WM_BEAUTIFY_FLAG" val="#wm#"/>
  <p:tag name="KSO_WM_UNIT_COLOR_SCHEME_SHAPE_ID" val="2"/>
  <p:tag name="KSO_WM_UNIT_COLOR_SCHEME_PARENT_PAGE" val="0_1"/>
</p:tagLst>
</file>

<file path=ppt/tags/tag238.xml><?xml version="1.0" encoding="utf-8"?>
<p:tagLst xmlns:p="http://schemas.openxmlformats.org/presentationml/2006/main">
  <p:tag name="KSO_WM_UNIT_TEXT_PART_ID_V2" val="d-2-2"/>
  <p:tag name="KSO_WM_UNIT_PRESET_TEXT" val="单击此处添加小标题:&#13;点击此处添加正文，文字是您思想的提炼。&#13;为了最终呈现发布的良好效果，言简意赅阐述。&#13;单击此处添加小标题：&#13;即便信息错综复杂，需要更多的文字来表述。&#13;恰如其分的表达观点，往往事半功倍。"/>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722_1*f*1"/>
  <p:tag name="KSO_WM_TEMPLATE_CATEGORY" val="diagram"/>
  <p:tag name="KSO_WM_TEMPLATE_INDEX" val="20194722"/>
  <p:tag name="KSO_WM_UNIT_LAYERLEVEL" val="1"/>
  <p:tag name="KSO_WM_TAG_VERSION" val="1.0"/>
  <p:tag name="KSO_WM_BEAUTIFY_FLAG" val="#wm#"/>
  <p:tag name="KSO_WM_UNIT_COLOR_SCHEME_SHAPE_ID" val="3"/>
  <p:tag name="KSO_WM_UNIT_COLOR_SCHEME_PARENT_PAGE" val="0_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2_1*i*4"/>
  <p:tag name="KSO_WM_TEMPLATE_CATEGORY" val="diagram"/>
  <p:tag name="KSO_WM_TEMPLATE_INDEX" val="20194722"/>
  <p:tag name="KSO_WM_UNIT_LAYERLEVEL" val="1"/>
  <p:tag name="KSO_WM_TAG_VERSION" val="1.0"/>
  <p:tag name="KSO_WM_BEAUTIFY_FLAG" val="#wm#"/>
</p:tagLst>
</file>

<file path=ppt/tags/tag24.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22_1*i*5"/>
  <p:tag name="KSO_WM_TEMPLATE_CATEGORY" val="diagram"/>
  <p:tag name="KSO_WM_TEMPLATE_INDEX" val="20194722"/>
  <p:tag name="KSO_WM_UNIT_LAYERLEVEL" val="1"/>
  <p:tag name="KSO_WM_TAG_VERSION" val="1.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22_1*i*6"/>
  <p:tag name="KSO_WM_TEMPLATE_CATEGORY" val="diagram"/>
  <p:tag name="KSO_WM_TEMPLATE_INDEX" val="20194722"/>
  <p:tag name="KSO_WM_UNIT_LAYERLEVEL" val="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722_1*i*7"/>
  <p:tag name="KSO_WM_TEMPLATE_CATEGORY" val="diagram"/>
  <p:tag name="KSO_WM_TEMPLATE_INDEX" val="20194722"/>
  <p:tag name="KSO_WM_UNIT_LAYERLEVEL" val="1"/>
  <p:tag name="KSO_WM_TAG_VERSION" val="1.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22_1*i*8"/>
  <p:tag name="KSO_WM_TEMPLATE_CATEGORY" val="diagram"/>
  <p:tag name="KSO_WM_TEMPLATE_INDEX" val="20194722"/>
  <p:tag name="KSO_WM_UNIT_LAYERLEVEL" val="1"/>
  <p:tag name="KSO_WM_TAG_VERSION" val="1.0"/>
  <p:tag name="KSO_WM_BEAUTIFY_FLAG" val="#wm#"/>
</p:tagLst>
</file>

<file path=ppt/tags/tag244.xml><?xml version="1.0" encoding="utf-8"?>
<p:tagLst xmlns:p="http://schemas.openxmlformats.org/presentationml/2006/main">
  <p:tag name="KSO_WM_BEAUTIFY_FLAG" val="#wm#"/>
  <p:tag name="KSO_WM_TEMPLATE_CATEGORY" val="diagram"/>
  <p:tag name="KSO_WM_TEMPLATE_INDEX" val="20194722"/>
  <p:tag name="KSO_WM_SLIDE_ID" val="diagram20194722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52*480"/>
  <p:tag name="KSO_WM_SLIDE_POSITION" val="7*27"/>
  <p:tag name="KSO_WM_SLIDE_COLORSCHEME_VERSION" val="3.2"/>
  <p:tag name="KSO_WM_TEMPLATE_SUBCATEGORY" val="0"/>
  <p:tag name="KSO_WM_TEMPLATE_MASTER_TYPE" val="0"/>
  <p:tag name="KSO_WM_TEMPLATE_COLOR_TYPE"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645_1*i*1"/>
  <p:tag name="KSO_WM_TEMPLATE_CATEGORY" val="diagram"/>
  <p:tag name="KSO_WM_TEMPLATE_INDEX" val="20194645"/>
  <p:tag name="KSO_WM_UNIT_LAYERLEVEL" val="1"/>
  <p:tag name="KSO_WM_TAG_VERSION" val="1.0"/>
  <p:tag name="KSO_WM_BEAUTIFY_FLAG" val="#wm#"/>
  <p:tag name="KSO_WM_UNIT_COLOR_SCHEME_SHAPE_ID" val="21"/>
  <p:tag name="KSO_WM_UNIT_COLOR_SCHEME_PARENT_PAGE" val="0_1"/>
  <p:tag name="KSO_WM_UNIT_DECOLORIZATION"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645_1*i*2"/>
  <p:tag name="KSO_WM_TEMPLATE_CATEGORY" val="diagram"/>
  <p:tag name="KSO_WM_TEMPLATE_INDEX" val="20194645"/>
  <p:tag name="KSO_WM_UNIT_LAYERLEVEL" val="1"/>
  <p:tag name="KSO_WM_TAG_VERSION" val="1.0"/>
  <p:tag name="KSO_WM_BEAUTIFY_FLAG" val="#wm#"/>
  <p:tag name="KSO_WM_UNIT_COLOR_SCHEME_SHAPE_ID" val="22"/>
  <p:tag name="KSO_WM_UNIT_COLOR_SCHEME_PARENT_PAGE" val="0_1"/>
  <p:tag name="KSO_WM_UNIT_FOIL_COLOR"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645_1*i*4"/>
  <p:tag name="KSO_WM_TEMPLATE_CATEGORY" val="diagram"/>
  <p:tag name="KSO_WM_TEMPLATE_INDEX" val="20194645"/>
  <p:tag name="KSO_WM_UNIT_LAYERLEVEL" val="1"/>
  <p:tag name="KSO_WM_TAG_VERSION" val="1.0"/>
  <p:tag name="KSO_WM_BEAUTIFY_FLAG" val="#wm#"/>
  <p:tag name="KSO_WM_UNIT_COLOR_SCHEME_SHAPE_ID" val="24"/>
  <p:tag name="KSO_WM_UNIT_COLOR_SCHEME_PARENT_PAGE" val="0_1"/>
  <p:tag name="KSO_WM_UNIT_DECOLORIZATION"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645_1*i*5"/>
  <p:tag name="KSO_WM_TEMPLATE_CATEGORY" val="diagram"/>
  <p:tag name="KSO_WM_TEMPLATE_INDEX" val="20194645"/>
  <p:tag name="KSO_WM_UNIT_LAYERLEVEL" val="1"/>
  <p:tag name="KSO_WM_TAG_VERSION" val="1.0"/>
  <p:tag name="KSO_WM_BEAUTIFY_FLAG" val="#wm#"/>
  <p:tag name="KSO_WM_UNIT_COLOR_SCHEME_SHAPE_ID" val="25"/>
  <p:tag name="KSO_WM_UNIT_COLOR_SCHEME_PARENT_PAGE" val="0_1"/>
  <p:tag name="KSO_WM_UNIT_DECOLORIZATION" val="1"/>
</p:tagLst>
</file>

<file path=ppt/tags/tag249.xml><?xml version="1.0" encoding="utf-8"?>
<p:tagLst xmlns:p="http://schemas.openxmlformats.org/presentationml/2006/main">
  <p:tag name="KSO_WM_UNIT_TEXT_PART_ID_V2" val="d-3-2"/>
  <p:tag name="KSO_WM_UNIT_PRESET_TEXT" val="点击此处添加正文，文字是您思想的提炼，为了最终呈现发布的良好效果。&#13;请言简意赅的阐述观点，并根据需要酌情增减文字您的正文已经字字珠玑，但信息却千丝万缕，需要用更多的文字来表述；但请您尽可能提炼思想的精髓，恰如其分的表达观点，往往事半功倍。&#13;为了能让您有更直观的字数感受，并进一步方便使用，我们为您标注了最适合的位置。您输入的文字到这里时，就是最佳视觉效果。"/>
  <p:tag name="KSO_WM_UNIT_NOCLEAR" val="1"/>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645_1*f*1"/>
  <p:tag name="KSO_WM_TEMPLATE_CATEGORY" val="diagram"/>
  <p:tag name="KSO_WM_TEMPLATE_INDEX" val="20194645"/>
  <p:tag name="KSO_WM_UNIT_LAYERLEVEL" val="1"/>
  <p:tag name="KSO_WM_TAG_VERSION" val="1.0"/>
  <p:tag name="KSO_WM_BEAUTIFY_FLAG" val="#wm#"/>
  <p:tag name="KSO_WM_UNIT_COLOR_SCHEME_SHAPE_ID" val="5"/>
  <p:tag name="KSO_WM_UNIT_COLOR_SCHEME_PARENT_PAGE" val="0_1"/>
</p:tagLst>
</file>

<file path=ppt/tags/tag25.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250.xml><?xml version="1.0" encoding="utf-8"?>
<p:tagLst xmlns:p="http://schemas.openxmlformats.org/presentationml/2006/main">
  <p:tag name="KSO_WM_BEAUTIFY_FLAG" val="#wm#"/>
  <p:tag name="KSO_WM_TEMPLATE_CATEGORY" val="diagram"/>
  <p:tag name="KSO_WM_TEMPLATE_INDEX" val="20194645"/>
  <p:tag name="KSO_WM_SLIDE_ID" val="diagram20194645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41*540"/>
  <p:tag name="KSO_WM_SLIDE_POSITION" val="19*0"/>
  <p:tag name="KSO_WM_SLIDE_COLORSCHEME_VERSION" val="3.2"/>
  <p:tag name="KSO_WM_TEMPLATE_SUBCATEGORY" val="0"/>
  <p:tag name="KSO_WM_TEMPLATE_MASTER_TYPE" val="0"/>
  <p:tag name="KSO_WM_TEMPLATE_COLOR_TYPE"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198_1*i*1"/>
  <p:tag name="KSO_WM_TEMPLATE_CATEGORY" val="diagram"/>
  <p:tag name="KSO_WM_TEMPLATE_INDEX" val="20217198"/>
  <p:tag name="KSO_WM_UNIT_LAYERLEVEL" val="1"/>
  <p:tag name="KSO_WM_TAG_VERSION" val="1.0"/>
  <p:tag name="KSO_WM_BEAUTIFY_FLAG" val="#wm#"/>
  <p:tag name="KSO_WM_UNIT_BLOCK" val="0"/>
  <p:tag name="KSO_WM_UNIT_SM_LIMIT_TYPE" val="2"/>
  <p:tag name="KSO_WM_UNIT_DEC_AREA_ID" val="e869350273174e2e9cf987c5c84699d2"/>
  <p:tag name="KSO_WM_UNIT_DECORATE_INFO" val="{&quot;DecorateInfoH&quot;:{&quot;IsAbs&quot;:false},&quot;DecorateInfoW&quot;:{&quot;IsAbs&quot;:false},&quot;DecorateInfoX&quot;:{&quot;IsAbs&quot;:true,&quot;Pos&quot;:2},&quot;DecorateInfoY&quot;:{&quot;IsAbs&quot;:true,&quot;Pos&quot;:2},&quot;ReferentInfo&quot;:{&quot;Id&quot;:&quot;a08f990cd64c45e0899b5be86c0bd46a&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63"/>
  <p:tag name="KSO_WM_TEMPLATE_ASSEMBLE_GROUPID" val="606570734054ed1e2fb81563"/>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7198_1*i*4"/>
  <p:tag name="KSO_WM_TEMPLATE_CATEGORY" val="diagram"/>
  <p:tag name="KSO_WM_TEMPLATE_INDEX" val="20217198"/>
  <p:tag name="KSO_WM_UNIT_LAYERLEVEL" val="1"/>
  <p:tag name="KSO_WM_TAG_VERSION" val="1.0"/>
  <p:tag name="KSO_WM_BEAUTIFY_FLAG" val="#wm#"/>
  <p:tag name="KSO_WM_UNIT_BLOCK" val="0"/>
  <p:tag name="KSO_WM_UNIT_SM_LIMIT_TYPE" val="2"/>
  <p:tag name="KSO_WM_UNIT_DEC_AREA_ID" val="a08f990cd64c45e0899b5be86c0bd46a"/>
  <p:tag name="KSO_WM_UNIT_DECORATE_INFO" val="{&quot;DecorateInfoH&quot;:{&quot;IsAbs&quot;:false},&quot;DecorateInfoW&quot;:{&quot;IsAbs&quot;:false},&quot;DecorateInfoX&quot;:{&quot;IsAbs&quot;:true,&quot;Pos&quot;:1},&quot;DecorateInfoY&quot;:{&quot;IsAbs&quot;:true,&quot;Pos&quot;:1},&quot;ReferentInfo&quot;:{&quot;Id&quot;:&quot;f982bed9adc2442ca26ef8712ad9a75d;d674e8d2a3f3465dac0e8cc0df0eb1f4&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63"/>
  <p:tag name="KSO_WM_TEMPLATE_ASSEMBLE_GROUPID" val="606570734054ed1e2fb81563"/>
</p:tagLst>
</file>

<file path=ppt/tags/tag253.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17"/>
  <p:tag name="KSO_WM_UNIT_HIGHLIGHT" val="0"/>
  <p:tag name="KSO_WM_UNIT_COMPATIBLE" val="0"/>
  <p:tag name="KSO_WM_UNIT_DIAGRAM_ISNUMVISUAL" val="0"/>
  <p:tag name="KSO_WM_UNIT_DIAGRAM_ISREFERUNIT" val="0"/>
  <p:tag name="KSO_WM_UNIT_TYPE" val="h_a"/>
  <p:tag name="KSO_WM_UNIT_INDEX" val="2_1"/>
  <p:tag name="KSO_WM_UNIT_ID" val="diagram20217198_1*h_a*2_1"/>
  <p:tag name="KSO_WM_TEMPLATE_CATEGORY" val="diagram"/>
  <p:tag name="KSO_WM_TEMPLATE_INDEX" val="2021719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f982bed9adc2442ca26ef8712ad9a75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d73f3b7c3434755a704bc7f4714911b"/>
  <p:tag name="KSO_WM_UNIT_TEXT_FILL_FORE_SCHEMECOLOR_INDEX_BRIGHTNESS" val="0"/>
  <p:tag name="KSO_WM_UNIT_TEXT_FILL_FORE_SCHEMECOLOR_INDEX" val="13"/>
  <p:tag name="KSO_WM_UNIT_TEXT_FILL_TYPE" val="1"/>
  <p:tag name="KSO_WM_TEMPLATE_ASSEMBLE_XID" val="606570734054ed1e2fb81563"/>
  <p:tag name="KSO_WM_TEMPLATE_ASSEMBLE_GROUPID" val="606570734054ed1e2fb81563"/>
</p:tagLst>
</file>

<file path=ppt/tags/tag254.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h_f"/>
  <p:tag name="KSO_WM_UNIT_INDEX" val="2_1"/>
  <p:tag name="KSO_WM_UNIT_ID" val="diagram20217198_1*h_f*2_1"/>
  <p:tag name="KSO_WM_TEMPLATE_CATEGORY" val="diagram"/>
  <p:tag name="KSO_WM_TEMPLATE_INDEX" val="20217198"/>
  <p:tag name="KSO_WM_UNIT_LAYERLEVEL" val="1_1"/>
  <p:tag name="KSO_WM_TAG_VERSION" val="1.0"/>
  <p:tag name="KSO_WM_BEAUTIFY_FLAG" val="#wm#"/>
  <p:tag name="KSO_WM_UNIT_SUBTYPE" val="a"/>
  <p:tag name="KSO_WM_UNIT_DEFAULT_FONT" val="14;20;2"/>
  <p:tag name="KSO_WM_UNIT_BLOCK" val="0"/>
  <p:tag name="KSO_WM_UNIT_VALUE" val="102"/>
  <p:tag name="KSO_WM_UNIT_SHOW_EDIT_AREA_INDICATION" val="1"/>
  <p:tag name="KSO_WM_CHIP_GROUPID" val="5e6b05b36848fb12bee65ad8"/>
  <p:tag name="KSO_WM_CHIP_XID" val="5e6b05b36848fb12bee65ada"/>
  <p:tag name="KSO_WM_UNIT_DEC_AREA_ID" val="d674e8d2a3f3465dac0e8cc0df0eb1f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d73f3b7c3434755a704bc7f4714911b"/>
  <p:tag name="KSO_WM_UNIT_TEXT_FILL_FORE_SCHEMECOLOR_INDEX_BRIGHTNESS" val="0.25"/>
  <p:tag name="KSO_WM_UNIT_TEXT_FILL_FORE_SCHEMECOLOR_INDEX" val="13"/>
  <p:tag name="KSO_WM_UNIT_TEXT_FILL_TYPE" val="1"/>
  <p:tag name="KSO_WM_TEMPLATE_ASSEMBLE_XID" val="606570734054ed1e2fb81563"/>
  <p:tag name="KSO_WM_TEMPLATE_ASSEMBLE_GROUPID" val="606570734054ed1e2fb81563"/>
</p:tagLst>
</file>

<file path=ppt/tags/tag255.xml><?xml version="1.0" encoding="utf-8"?>
<p:tagLst xmlns:p="http://schemas.openxmlformats.org/presentationml/2006/main">
  <p:tag name="KSO_WM_SLIDE_ID" val="diagram2021719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03.949*192.7"/>
  <p:tag name="KSO_WM_SLIDE_POSITION" val="84*239.3"/>
  <p:tag name="KSO_WM_TAG_VERSION" val="1.0"/>
  <p:tag name="KSO_WM_BEAUTIFY_FLAG" val="#wm#"/>
  <p:tag name="KSO_WM_TEMPLATE_CATEGORY" val="diagram"/>
  <p:tag name="KSO_WM_TEMPLATE_INDEX" val="20217198"/>
  <p:tag name="KSO_WM_SLIDE_LAYOUT" val="a_h"/>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1-04-01T16:17:47&quot;,&quot;maxSize&quot;:{&quot;size1&quot;:26.699999999999999},&quot;minSize&quot;:{&quot;size1&quot;:20},&quot;normalSize&quot;:{&quot;size1&quot;:20.000000000000004},&quot;subLayout&quot;:[{&quot;id&quot;:&quot;2021-04-01T16:17:47&quot;,&quot;margin&quot;:{&quot;bottom&quot;:0.026000002399086952,&quot;left&quot;:1.6929999589920044,&quot;right&quot;:1.6929999589920044,&quot;top&quot;:1.6929999589920044},&quot;type&quot;:0},{&quot;direction&quot;:1,&quot;id&quot;:&quot;2021-04-01T16:17:47&quot;,&quot;maxSize&quot;:{&quot;size1&quot;:62.5},&quot;minSize&quot;:{&quot;size1&quot;:30},&quot;normalSize&quot;:{&quot;size1&quot;:36.550104166666664},&quot;subLayout&quot;:[{&quot;id&quot;:&quot;2021-04-01T16:17:47&quot;,&quot;margin&quot;:{&quot;bottom&quot;:2.5399999618530273,&quot;left&quot;:2.9630000591278076,&quot;right&quot;:0.026000002399086952,&quot;top&quot;:2.0899999141693115},&quot;maxSize&quot;:{&quot;size1&quot;:41.010597064258754},&quot;minSize&quot;:{&quot;size1&quot;:25.110597064258748},&quot;normalSize&quot;:{&quot;size1&quot;:25.110719214545355},&quot;subLayout&quot;:[{&quot;id&quot;:&quot;2021-04-01T16:17:47&quot;,&quot;margin&quot;:{&quot;bottom&quot;:0.046930059790611267,&quot;left&quot;:2.9630000591278076,&quot;right&quot;:0.026000002399086952,&quot;top&quot;:2.0899999141693115},&quot;type&quot;:0},{&quot;id&quot;:&quot;2021-04-01T16:17:47&quot;,&quot;margin&quot;:{&quot;bottom&quot;:2.5399999618530273,&quot;left&quot;:2.9630000591278076,&quot;right&quot;:0.026000002399086952,&quot;top&quot;:0.14886118471622467},&quot;type&quot;:0}],&quot;type&quot;:0},{&quot;id&quot;:&quot;2021-04-01T16:17:47&quot;,&quot;margin&quot;:{&quot;bottom&quot;:2.5399999618530273,&quot;left&quot;:2.9630000591278076,&quot;right&quot;:2.5399999618530273,&quot;top&quot;:2.1170001029968262},&quot;maxSize&quot;:{&quot;size1&quot;:41.010597064258754},&quot;minSize&quot;:{&quot;size1&quot;:25.110597064258748},&quot;normalSize&quot;:{&quot;size1&quot;:29.416737733063883},&quot;subLayout&quot;:[{&quot;id&quot;:&quot;2021-04-01T16:17:47&quot;,&quot;margin&quot;:{&quot;bottom&quot;:0.046930059790611267,&quot;left&quot;:2.9630000591278076,&quot;right&quot;:2.5399999618530273,&quot;top&quot;:2.1170001029968262},&quot;type&quot;:0},{&quot;id&quot;:&quot;2021-04-01T16:17:47&quot;,&quot;margin&quot;:{&quot;bottom&quot;:2.5399999618530273,&quot;left&quot;:2.9630000591278076,&quot;right&quot;:2.5399999618530273,&quot;top&quot;:0.14886118471622467},&quot;type&quot;:0}],&quot;type&quot;:0}],&quot;type&quot;:0}],&quot;type&quot;:0}"/>
  <p:tag name="KSO_WM_SLIDE_CAN_ADD_NAVIGATION" val="1"/>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ee1ca4d6848d78f644aec"/>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big_font&quot;:false,&quot;picture_toward&quot;:0,&quot;picture_dockside&quot;:[],&quot;fill_id&quot;:&quot;2309cd69c72c4ec9add97218b8be879d&quot;,&quot;fill_align&quot;:&quot;cm&quot;,&quot;chip_types&quot;:[&quot;text&quot;,&quot;picture&quot;]},{&quot;text_align&quot;:&quot;lm&quot;,&quot;text_direction&quot;:&quot;horizontal&quot;,&quot;support_big_font&quot;:false,&quot;picture_toward&quot;:0,&quot;picture_dockside&quot;:[],&quot;fill_id&quot;:&quot;f9453295f896499082c4596d22b07337&quot;,&quot;fill_align&quot;:&quot;cm&quot;,&quot;chip_types&quot;:[&quot;text&quot;,&quot;picture&quot;]}]]"/>
  <p:tag name="KSO_WM_CHIP_DECFILLPROP" val="[]"/>
  <p:tag name="KSO_WM_CHIP_GROUPID" val="5f5ee1ca4d6848d78f644aec"/>
  <p:tag name="KSO_WM_SLIDE_BK_DARK_LIGHT" val="2"/>
  <p:tag name="KSO_WM_SLIDE_BACKGROUND_TYPE" val="general"/>
  <p:tag name="KSO_WM_SLIDE_SUPPORT_FEATURE_TYPE" val="0"/>
  <p:tag name="KSO_WM_TEMPLATE_ASSEMBLE_XID" val="606570734054ed1e2fb81563"/>
  <p:tag name="KSO_WM_TEMPLATE_ASSEMBLE_GROUPID" val="606570734054ed1e2fb81563"/>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198_1*i*1"/>
  <p:tag name="KSO_WM_TEMPLATE_CATEGORY" val="diagram"/>
  <p:tag name="KSO_WM_TEMPLATE_INDEX" val="20217198"/>
  <p:tag name="KSO_WM_UNIT_LAYERLEVEL" val="1"/>
  <p:tag name="KSO_WM_TAG_VERSION" val="1.0"/>
  <p:tag name="KSO_WM_BEAUTIFY_FLAG" val="#wm#"/>
  <p:tag name="KSO_WM_UNIT_BLOCK" val="0"/>
  <p:tag name="KSO_WM_UNIT_SM_LIMIT_TYPE" val="2"/>
  <p:tag name="KSO_WM_UNIT_DEC_AREA_ID" val="e869350273174e2e9cf987c5c84699d2"/>
  <p:tag name="KSO_WM_UNIT_DECORATE_INFO" val="{&quot;DecorateInfoH&quot;:{&quot;IsAbs&quot;:false},&quot;DecorateInfoW&quot;:{&quot;IsAbs&quot;:false},&quot;DecorateInfoX&quot;:{&quot;IsAbs&quot;:true,&quot;Pos&quot;:2},&quot;DecorateInfoY&quot;:{&quot;IsAbs&quot;:true,&quot;Pos&quot;:2},&quot;ReferentInfo&quot;:{&quot;Id&quot;:&quot;a08f990cd64c45e0899b5be86c0bd46a&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63"/>
  <p:tag name="KSO_WM_TEMPLATE_ASSEMBLE_GROUPID" val="606570734054ed1e2fb81563"/>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7198_1*i*4"/>
  <p:tag name="KSO_WM_TEMPLATE_CATEGORY" val="diagram"/>
  <p:tag name="KSO_WM_TEMPLATE_INDEX" val="20217198"/>
  <p:tag name="KSO_WM_UNIT_LAYERLEVEL" val="1"/>
  <p:tag name="KSO_WM_TAG_VERSION" val="1.0"/>
  <p:tag name="KSO_WM_BEAUTIFY_FLAG" val="#wm#"/>
  <p:tag name="KSO_WM_UNIT_BLOCK" val="0"/>
  <p:tag name="KSO_WM_UNIT_SM_LIMIT_TYPE" val="2"/>
  <p:tag name="KSO_WM_UNIT_DEC_AREA_ID" val="a08f990cd64c45e0899b5be86c0bd46a"/>
  <p:tag name="KSO_WM_UNIT_DECORATE_INFO" val="{&quot;DecorateInfoH&quot;:{&quot;IsAbs&quot;:false},&quot;DecorateInfoW&quot;:{&quot;IsAbs&quot;:false},&quot;DecorateInfoX&quot;:{&quot;IsAbs&quot;:true,&quot;Pos&quot;:1},&quot;DecorateInfoY&quot;:{&quot;IsAbs&quot;:true,&quot;Pos&quot;:1},&quot;ReferentInfo&quot;:{&quot;Id&quot;:&quot;f982bed9adc2442ca26ef8712ad9a75d;d674e8d2a3f3465dac0e8cc0df0eb1f4&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63"/>
  <p:tag name="KSO_WM_TEMPLATE_ASSEMBLE_GROUPID" val="606570734054ed1e2fb81563"/>
</p:tagLst>
</file>

<file path=ppt/tags/tag258.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17"/>
  <p:tag name="KSO_WM_UNIT_HIGHLIGHT" val="0"/>
  <p:tag name="KSO_WM_UNIT_COMPATIBLE" val="0"/>
  <p:tag name="KSO_WM_UNIT_DIAGRAM_ISNUMVISUAL" val="0"/>
  <p:tag name="KSO_WM_UNIT_DIAGRAM_ISREFERUNIT" val="0"/>
  <p:tag name="KSO_WM_UNIT_TYPE" val="h_a"/>
  <p:tag name="KSO_WM_UNIT_INDEX" val="2_1"/>
  <p:tag name="KSO_WM_UNIT_ID" val="diagram20217198_1*h_a*2_1"/>
  <p:tag name="KSO_WM_TEMPLATE_CATEGORY" val="diagram"/>
  <p:tag name="KSO_WM_TEMPLATE_INDEX" val="2021719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f982bed9adc2442ca26ef8712ad9a75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d73f3b7c3434755a704bc7f4714911b"/>
  <p:tag name="KSO_WM_UNIT_TEXT_FILL_FORE_SCHEMECOLOR_INDEX_BRIGHTNESS" val="0"/>
  <p:tag name="KSO_WM_UNIT_TEXT_FILL_FORE_SCHEMECOLOR_INDEX" val="13"/>
  <p:tag name="KSO_WM_UNIT_TEXT_FILL_TYPE" val="1"/>
  <p:tag name="KSO_WM_TEMPLATE_ASSEMBLE_XID" val="606570734054ed1e2fb81563"/>
  <p:tag name="KSO_WM_TEMPLATE_ASSEMBLE_GROUPID" val="606570734054ed1e2fb81563"/>
</p:tagLst>
</file>

<file path=ppt/tags/tag259.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h_f"/>
  <p:tag name="KSO_WM_UNIT_INDEX" val="2_1"/>
  <p:tag name="KSO_WM_UNIT_ID" val="diagram20217198_1*h_f*2_1"/>
  <p:tag name="KSO_WM_TEMPLATE_CATEGORY" val="diagram"/>
  <p:tag name="KSO_WM_TEMPLATE_INDEX" val="20217198"/>
  <p:tag name="KSO_WM_UNIT_LAYERLEVEL" val="1_1"/>
  <p:tag name="KSO_WM_TAG_VERSION" val="1.0"/>
  <p:tag name="KSO_WM_BEAUTIFY_FLAG" val="#wm#"/>
  <p:tag name="KSO_WM_UNIT_SUBTYPE" val="a"/>
  <p:tag name="KSO_WM_UNIT_DEFAULT_FONT" val="14;20;2"/>
  <p:tag name="KSO_WM_UNIT_BLOCK" val="0"/>
  <p:tag name="KSO_WM_UNIT_VALUE" val="102"/>
  <p:tag name="KSO_WM_UNIT_SHOW_EDIT_AREA_INDICATION" val="1"/>
  <p:tag name="KSO_WM_CHIP_GROUPID" val="5e6b05b36848fb12bee65ad8"/>
  <p:tag name="KSO_WM_CHIP_XID" val="5e6b05b36848fb12bee65ada"/>
  <p:tag name="KSO_WM_UNIT_DEC_AREA_ID" val="d674e8d2a3f3465dac0e8cc0df0eb1f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d73f3b7c3434755a704bc7f4714911b"/>
  <p:tag name="KSO_WM_UNIT_TEXT_FILL_FORE_SCHEMECOLOR_INDEX_BRIGHTNESS" val="0.25"/>
  <p:tag name="KSO_WM_UNIT_TEXT_FILL_FORE_SCHEMECOLOR_INDEX" val="13"/>
  <p:tag name="KSO_WM_UNIT_TEXT_FILL_TYPE" val="1"/>
  <p:tag name="KSO_WM_TEMPLATE_ASSEMBLE_XID" val="606570734054ed1e2fb81563"/>
  <p:tag name="KSO_WM_TEMPLATE_ASSEMBLE_GROUPID" val="606570734054ed1e2fb81563"/>
</p:tagLst>
</file>

<file path=ppt/tags/tag26.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60.xml><?xml version="1.0" encoding="utf-8"?>
<p:tagLst xmlns:p="http://schemas.openxmlformats.org/presentationml/2006/main">
  <p:tag name="KSO_WM_SLIDE_ID" val="diagram2021719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03.949*192.7"/>
  <p:tag name="KSO_WM_SLIDE_POSITION" val="84*239.3"/>
  <p:tag name="KSO_WM_TAG_VERSION" val="1.0"/>
  <p:tag name="KSO_WM_BEAUTIFY_FLAG" val="#wm#"/>
  <p:tag name="KSO_WM_TEMPLATE_CATEGORY" val="diagram"/>
  <p:tag name="KSO_WM_TEMPLATE_INDEX" val="20217198"/>
  <p:tag name="KSO_WM_SLIDE_LAYOUT" val="a_h"/>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1-04-01T16:17:47&quot;,&quot;maxSize&quot;:{&quot;size1&quot;:26.699999999999999},&quot;minSize&quot;:{&quot;size1&quot;:20},&quot;normalSize&quot;:{&quot;size1&quot;:20.000000000000004},&quot;subLayout&quot;:[{&quot;id&quot;:&quot;2021-04-01T16:17:47&quot;,&quot;margin&quot;:{&quot;bottom&quot;:0.026000002399086952,&quot;left&quot;:1.6929999589920044,&quot;right&quot;:1.6929999589920044,&quot;top&quot;:1.6929999589920044},&quot;type&quot;:0},{&quot;direction&quot;:1,&quot;id&quot;:&quot;2021-04-01T16:17:47&quot;,&quot;maxSize&quot;:{&quot;size1&quot;:62.5},&quot;minSize&quot;:{&quot;size1&quot;:30},&quot;normalSize&quot;:{&quot;size1&quot;:36.550104166666664},&quot;subLayout&quot;:[{&quot;id&quot;:&quot;2021-04-01T16:17:47&quot;,&quot;margin&quot;:{&quot;bottom&quot;:2.5399999618530273,&quot;left&quot;:2.9630000591278076,&quot;right&quot;:0.026000002399086952,&quot;top&quot;:2.0899999141693115},&quot;maxSize&quot;:{&quot;size1&quot;:41.010597064258754},&quot;minSize&quot;:{&quot;size1&quot;:25.110597064258748},&quot;normalSize&quot;:{&quot;size1&quot;:25.110719214545355},&quot;subLayout&quot;:[{&quot;id&quot;:&quot;2021-04-01T16:17:47&quot;,&quot;margin&quot;:{&quot;bottom&quot;:0.046930059790611267,&quot;left&quot;:2.9630000591278076,&quot;right&quot;:0.026000002399086952,&quot;top&quot;:2.0899999141693115},&quot;type&quot;:0},{&quot;id&quot;:&quot;2021-04-01T16:17:47&quot;,&quot;margin&quot;:{&quot;bottom&quot;:2.5399999618530273,&quot;left&quot;:2.9630000591278076,&quot;right&quot;:0.026000002399086952,&quot;top&quot;:0.14886118471622467},&quot;type&quot;:0}],&quot;type&quot;:0},{&quot;id&quot;:&quot;2021-04-01T16:17:47&quot;,&quot;margin&quot;:{&quot;bottom&quot;:2.5399999618530273,&quot;left&quot;:2.9630000591278076,&quot;right&quot;:2.5399999618530273,&quot;top&quot;:2.1170001029968262},&quot;maxSize&quot;:{&quot;size1&quot;:41.010597064258754},&quot;minSize&quot;:{&quot;size1&quot;:25.110597064258748},&quot;normalSize&quot;:{&quot;size1&quot;:29.416737733063883},&quot;subLayout&quot;:[{&quot;id&quot;:&quot;2021-04-01T16:17:47&quot;,&quot;margin&quot;:{&quot;bottom&quot;:0.046930059790611267,&quot;left&quot;:2.9630000591278076,&quot;right&quot;:2.5399999618530273,&quot;top&quot;:2.1170001029968262},&quot;type&quot;:0},{&quot;id&quot;:&quot;2021-04-01T16:17:47&quot;,&quot;margin&quot;:{&quot;bottom&quot;:2.5399999618530273,&quot;left&quot;:2.9630000591278076,&quot;right&quot;:2.5399999618530273,&quot;top&quot;:0.14886118471622467},&quot;type&quot;:0}],&quot;type&quot;:0}],&quot;type&quot;:0}],&quot;type&quot;:0}"/>
  <p:tag name="KSO_WM_SLIDE_CAN_ADD_NAVIGATION" val="1"/>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ee1ca4d6848d78f644aec"/>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big_font&quot;:false,&quot;picture_toward&quot;:0,&quot;picture_dockside&quot;:[],&quot;fill_id&quot;:&quot;2309cd69c72c4ec9add97218b8be879d&quot;,&quot;fill_align&quot;:&quot;cm&quot;,&quot;chip_types&quot;:[&quot;text&quot;,&quot;picture&quot;]},{&quot;text_align&quot;:&quot;lm&quot;,&quot;text_direction&quot;:&quot;horizontal&quot;,&quot;support_big_font&quot;:false,&quot;picture_toward&quot;:0,&quot;picture_dockside&quot;:[],&quot;fill_id&quot;:&quot;f9453295f896499082c4596d22b07337&quot;,&quot;fill_align&quot;:&quot;cm&quot;,&quot;chip_types&quot;:[&quot;text&quot;,&quot;picture&quot;]}]]"/>
  <p:tag name="KSO_WM_CHIP_DECFILLPROP" val="[]"/>
  <p:tag name="KSO_WM_CHIP_GROUPID" val="5f5ee1ca4d6848d78f644aec"/>
  <p:tag name="KSO_WM_SLIDE_BK_DARK_LIGHT" val="2"/>
  <p:tag name="KSO_WM_SLIDE_BACKGROUND_TYPE" val="general"/>
  <p:tag name="KSO_WM_SLIDE_SUPPORT_FEATURE_TYPE" val="0"/>
  <p:tag name="KSO_WM_TEMPLATE_ASSEMBLE_XID" val="606570734054ed1e2fb81563"/>
  <p:tag name="KSO_WM_TEMPLATE_ASSEMBLE_GROUPID" val="606570734054ed1e2fb81563"/>
</p:tagLst>
</file>

<file path=ppt/tags/tag261.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262.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263.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264.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265.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266.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267.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268.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
  <p:tag name="KSO_WM_UNIT_TEXT_FILL_FORE_SCHEMECOLOR_INDEX" val="1"/>
  <p:tag name="KSO_WM_UNIT_TEXT_FILL_TYPE" val="1"/>
</p:tagLst>
</file>

<file path=ppt/tags/tag269.xml><?xml version="1.0" encoding="utf-8"?>
<p:tagLst xmlns:p="http://schemas.openxmlformats.org/presentationml/2006/main">
  <p:tag name="KSO_WM_BEAUTIFY_FLAG" val="#wm#"/>
  <p:tag name="KSO_WM_TEMPLATE_CATEGORY" val="diagram"/>
  <p:tag name="KSO_WM_TEMPLATE_INDEX" val="20194755"/>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TAG_VERSION" val="1.0"/>
  <p:tag name="KSO_WM_SLIDE_LAYOUT" val="a_f"/>
  <p:tag name="KSO_WM_SLIDE_LAYOUT_CNT" val="1_1"/>
  <p:tag name="KSO_WM_SLIDE_COLORSCHEME_VERSION" val="3.2"/>
  <p:tag name="KSO_WM_SLIDE_SIZE" val="919*458"/>
  <p:tag name="KSO_WM_SLIDE_POSITION" val="26*50"/>
</p:tagLst>
</file>

<file path=ppt/tags/tag27.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270.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271.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272.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273.xml><?xml version="1.0" encoding="utf-8"?>
<p:tagLst xmlns:p="http://schemas.openxmlformats.org/presentationml/2006/main">
  <p:tag name="KSO_WM_BEAUTIFY_FLAG" val="#wm#"/>
  <p:tag name="KSO_WM_TEMPLATE_CATEGORY" val="diagram"/>
  <p:tag name="KSO_WM_TEMPLATE_INDEX" val="20194755"/>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4_1*i*4"/>
  <p:tag name="KSO_WM_TEMPLATE_CATEGORY" val="diagram"/>
  <p:tag name="KSO_WM_TEMPLATE_INDEX" val="20202924"/>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4_1*i*1"/>
  <p:tag name="KSO_WM_TEMPLATE_CATEGORY" val="diagram"/>
  <p:tag name="KSO_WM_TEMPLATE_INDEX" val="20202924"/>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4_1*i*2"/>
  <p:tag name="KSO_WM_TEMPLATE_CATEGORY" val="diagram"/>
  <p:tag name="KSO_WM_TEMPLATE_INDEX" val="20202924"/>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4_1*i*3"/>
  <p:tag name="KSO_WM_TEMPLATE_CATEGORY" val="diagram"/>
  <p:tag name="KSO_WM_TEMPLATE_INDEX" val="20202924"/>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278.xml><?xml version="1.0" encoding="utf-8"?>
<p:tagLst xmlns:p="http://schemas.openxmlformats.org/presentationml/2006/main">
  <p:tag name="KSO_WM_UNIT_ISCONTENTSTITLE" val="0"/>
  <p:tag name="KSO_WM_UNIT_PRESET_TEXT" val="户外拓展训练通常利用崇山峻岭、翰海大川等自然环境，通过精心设计的活动达到“磨练意志、陶冶情操、完善人格、熔炼团队”的拓展培训目的。 户外拓展训练通常利用崇山峻岭、翰海大川等自然环境，通过精心设计的活动达到&quot;磨练意志、陶冶情操、完善人格、熔炼团队&quot;的拓展培训目的"/>
  <p:tag name="KSO_WM_UNIT_NOCLEAR" val="0"/>
  <p:tag name="KSO_WM_UNIT_VALUE" val="170"/>
  <p:tag name="KSO_WM_UNIT_HIGHLIGHT" val="0"/>
  <p:tag name="KSO_WM_UNIT_COMPATIBLE" val="0"/>
  <p:tag name="KSO_WM_UNIT_DIAGRAM_ISNUMVISUAL" val="0"/>
  <p:tag name="KSO_WM_UNIT_DIAGRAM_ISREFERUNIT" val="0"/>
  <p:tag name="KSO_WM_UNIT_TYPE" val="f"/>
  <p:tag name="KSO_WM_UNIT_INDEX" val="1"/>
  <p:tag name="KSO_WM_UNIT_ID" val="diagram20202924_1*f*1"/>
  <p:tag name="KSO_WM_TEMPLATE_CATEGORY" val="diagram"/>
  <p:tag name="KSO_WM_TEMPLATE_INDEX" val="20202924"/>
  <p:tag name="KSO_WM_UNIT_LAYERLEVEL" val="1"/>
  <p:tag name="KSO_WM_TAG_VERSION" val="1.0"/>
  <p:tag name="KSO_WM_BEAUTIFY_FLAG" val="#wm#"/>
  <p:tag name="KSO_WM_UNIT_SUBTYPE" val="a"/>
  <p:tag name="KSO_WM_UNIT_TEXT_FILL_FORE_SCHEMECOLOR_INDEX_BRIGHTNESS" val="0.25"/>
  <p:tag name="KSO_WM_UNIT_TEXT_FILL_FORE_SCHEMECOLOR_INDEX" val="13"/>
  <p:tag name="KSO_WM_UNIT_TEXT_FILL_TYPE" val="1"/>
</p:tagLst>
</file>

<file path=ppt/tags/tag279.xml><?xml version="1.0" encoding="utf-8"?>
<p:tagLst xmlns:p="http://schemas.openxmlformats.org/presentationml/2006/main">
  <p:tag name="KSO_WM_UNIT_ISCONTENTSTITLE" val="0"/>
  <p:tag name="KSO_WM_UNIT_PRESET_TEXT" val="户外拓展训练目的"/>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02924_1*a*1"/>
  <p:tag name="KSO_WM_TEMPLATE_CATEGORY" val="diagram"/>
  <p:tag name="KSO_WM_TEMPLATE_INDEX" val="20202924"/>
  <p:tag name="KSO_WM_UNIT_LAYERLEVEL" val="1"/>
  <p:tag name="KSO_WM_TAG_VERSION" val="1.0"/>
  <p:tag name="KSO_WM_BEAUTIFY_FLAG" val="#wm#"/>
  <p:tag name="KSO_WM_UNIT_ISNUMDGMTITLE" val="0"/>
  <p:tag name="KSO_WM_UNIT_TEXT_FILL_FORE_SCHEMECOLOR_INDEX_BRIGHTNESS" val="0.15"/>
  <p:tag name="KSO_WM_UNIT_TEXT_FILL_FORE_SCHEMECOLOR_INDEX" val="13"/>
  <p:tag name="KSO_WM_UNIT_TEXT_FILL_TYPE" val="1"/>
</p:tagLst>
</file>

<file path=ppt/tags/tag2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80.xml><?xml version="1.0" encoding="utf-8"?>
<p:tagLst xmlns:p="http://schemas.openxmlformats.org/presentationml/2006/main">
  <p:tag name="KSO_WM_SLIDE_ID" val="diagram20202924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39"/>
  <p:tag name="KSO_WM_SLIDE_POSITION" val="0*0"/>
  <p:tag name="KSO_WM_TAG_VERSION" val="1.0"/>
  <p:tag name="KSO_WM_BEAUTIFY_FLAG" val="#wm#"/>
  <p:tag name="KSO_WM_TEMPLATE_CATEGORY" val="diagram"/>
  <p:tag name="KSO_WM_TEMPLATE_INDEX" val="20202924"/>
  <p:tag name="KSO_WM_SLIDE_LAYOUT" val="a_f"/>
  <p:tag name="KSO_WM_SLIDE_LAYOUT_CNT" val="1_1"/>
</p:tagLst>
</file>

<file path=ppt/tags/tag281.xml><?xml version="1.0" encoding="utf-8"?>
<p:tagLst xmlns:p="http://schemas.openxmlformats.org/presentationml/2006/main">
  <p:tag name="KSO_WM_UNIT_ISCONTENTSTITLE" val="0"/>
  <p:tag name="KSO_WM_UNIT_ISNUMDGMTITLE" val="0"/>
  <p:tag name="KSO_WM_UNIT_PRESET_TEXT" val="单击此处添加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4621_1*a*1"/>
  <p:tag name="KSO_WM_TEMPLATE_CATEGORY" val="diagram"/>
  <p:tag name="KSO_WM_TEMPLATE_INDEX" val="20204621"/>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28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
  <p:tag name="KSO_WM_UNIT_NOCLEAR" val="0"/>
  <p:tag name="KSO_WM_UNIT_VALUE" val="480"/>
  <p:tag name="KSO_WM_UNIT_HIGHLIGHT" val="0"/>
  <p:tag name="KSO_WM_UNIT_COMPATIBLE" val="0"/>
  <p:tag name="KSO_WM_UNIT_DIAGRAM_ISNUMVISUAL" val="0"/>
  <p:tag name="KSO_WM_UNIT_DIAGRAM_ISREFERUNIT" val="0"/>
  <p:tag name="KSO_WM_UNIT_TYPE" val="f"/>
  <p:tag name="KSO_WM_UNIT_INDEX" val="1"/>
  <p:tag name="KSO_WM_UNIT_ID" val="diagram20204621_1*f*1"/>
  <p:tag name="KSO_WM_TEMPLATE_CATEGORY" val="diagram"/>
  <p:tag name="KSO_WM_TEMPLATE_INDEX" val="20204621"/>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621_1*i*1"/>
  <p:tag name="KSO_WM_TEMPLATE_CATEGORY" val="diagram"/>
  <p:tag name="KSO_WM_TEMPLATE_INDEX" val="20204621"/>
  <p:tag name="KSO_WM_UNIT_LAYERLEVEL" val="1"/>
  <p:tag name="KSO_WM_TAG_VERSION" val="1.0"/>
  <p:tag name="KSO_WM_BEAUTIFY_FLAG" val="#wm#"/>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621_1*i*2"/>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621_1*i*3"/>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621_1*i*4"/>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4621_1*i*5"/>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4621_1*i*6"/>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4621_1*i*7"/>
  <p:tag name="KSO_WM_TEMPLATE_CATEGORY" val="diagram"/>
  <p:tag name="KSO_WM_TEMPLATE_INDEX" val="20204621"/>
  <p:tag name="KSO_WM_UNIT_LAYERLEVEL" val="1"/>
  <p:tag name="KSO_WM_TAG_VERSION" val="1.0"/>
  <p:tag name="KSO_WM_BEAUTIFY_FLAG" val="#wm#"/>
</p:tagLst>
</file>

<file path=ppt/tags/tag29.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4621_1*i*8"/>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4621_1*i*9"/>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4621_1*i*10"/>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4621_1*i*11"/>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4621_1*i*12"/>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295.xml><?xml version="1.0" encoding="utf-8"?>
<p:tagLst xmlns:p="http://schemas.openxmlformats.org/presentationml/2006/main">
  <p:tag name="KSO_WM_BEAUTIFY_FLAG" val="#wm#"/>
  <p:tag name="KSO_WM_TEMPLATE_CATEGORY" val="diagram"/>
  <p:tag name="KSO_WM_TEMPLATE_INDEX" val="20204621"/>
  <p:tag name="KSO_WM_SLIDE_ID" val="diagram20204621_1"/>
  <p:tag name="KSO_WM_SLIDE_INDEX" val="1"/>
  <p:tag name="KSO_WM_SLIDE_ITEM_CNT" val="0"/>
  <p:tag name="KSO_WM_SLIDE_LAYOUT" val="a_f"/>
  <p:tag name="KSO_WM_SLIDE_LAYOUT_CNT" val="1_1"/>
  <p:tag name="KSO_WM_SLIDE_TYPE" val="text"/>
  <p:tag name="KSO_WM_SLIDE_POSITION" val="0*0"/>
  <p:tag name="KSO_WM_SLIDE_SIZE" val="960*539"/>
  <p:tag name="KSO_WM_DIAGRAM_GROUP_CODE" val="m1-1"/>
  <p:tag name="KSO_WM_TAG_VERSION" val="1.0"/>
  <p:tag name="KSO_WM_TEMPLATE_SUBCATEGORY" val="0"/>
  <p:tag name="KSO_WM_TEMPLATE_MASTER_TYPE" val="0"/>
  <p:tag name="KSO_WM_TEMPLATE_COLOR_TYPE" val="1"/>
  <p:tag name="KSO_WM_SLIDE_SUBTYPE" val="pureTxt"/>
  <p:tag name="KSO_WM_SLIDE_DIAGTYPE" val="m"/>
</p:tagLst>
</file>

<file path=ppt/tags/tag296.xml><?xml version="1.0" encoding="utf-8"?>
<p:tagLst xmlns:p="http://schemas.openxmlformats.org/presentationml/2006/main">
  <p:tag name="KSO_WM_UNIT_ISCONTENTSTITLE" val="0"/>
  <p:tag name="KSO_WM_UNIT_ISNUMDGMTITLE" val="0"/>
  <p:tag name="KSO_WM_UNIT_PRESET_TEXT" val="单击此处添加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4621_1*a*1"/>
  <p:tag name="KSO_WM_TEMPLATE_CATEGORY" val="diagram"/>
  <p:tag name="KSO_WM_TEMPLATE_INDEX" val="20204621"/>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29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
  <p:tag name="KSO_WM_UNIT_NOCLEAR" val="0"/>
  <p:tag name="KSO_WM_UNIT_VALUE" val="480"/>
  <p:tag name="KSO_WM_UNIT_HIGHLIGHT" val="0"/>
  <p:tag name="KSO_WM_UNIT_COMPATIBLE" val="0"/>
  <p:tag name="KSO_WM_UNIT_DIAGRAM_ISNUMVISUAL" val="0"/>
  <p:tag name="KSO_WM_UNIT_DIAGRAM_ISREFERUNIT" val="0"/>
  <p:tag name="KSO_WM_UNIT_TYPE" val="f"/>
  <p:tag name="KSO_WM_UNIT_INDEX" val="1"/>
  <p:tag name="KSO_WM_UNIT_ID" val="diagram20204621_1*f*1"/>
  <p:tag name="KSO_WM_TEMPLATE_CATEGORY" val="diagram"/>
  <p:tag name="KSO_WM_TEMPLATE_INDEX" val="20204621"/>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621_1*i*1"/>
  <p:tag name="KSO_WM_TEMPLATE_CATEGORY" val="diagram"/>
  <p:tag name="KSO_WM_TEMPLATE_INDEX" val="20204621"/>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621_1*i*2"/>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3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621_1*i*3"/>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621_1*i*4"/>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4621_1*i*5"/>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4621_1*i*6"/>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4621_1*i*7"/>
  <p:tag name="KSO_WM_TEMPLATE_CATEGORY" val="diagram"/>
  <p:tag name="KSO_WM_TEMPLATE_INDEX" val="20204621"/>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4621_1*i*8"/>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4621_1*i*9"/>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4621_1*i*10"/>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4621_1*i*11"/>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4621_1*i*12"/>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31.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310.xml><?xml version="1.0" encoding="utf-8"?>
<p:tagLst xmlns:p="http://schemas.openxmlformats.org/presentationml/2006/main">
  <p:tag name="KSO_WM_BEAUTIFY_FLAG" val="#wm#"/>
  <p:tag name="KSO_WM_TEMPLATE_CATEGORY" val="diagram"/>
  <p:tag name="KSO_WM_TEMPLATE_INDEX" val="20204621"/>
  <p:tag name="KSO_WM_SLIDE_ID" val="diagram20204621_1"/>
  <p:tag name="KSO_WM_SLIDE_INDEX" val="1"/>
  <p:tag name="KSO_WM_SLIDE_ITEM_CNT" val="0"/>
  <p:tag name="KSO_WM_SLIDE_LAYOUT" val="a_f"/>
  <p:tag name="KSO_WM_SLIDE_LAYOUT_CNT" val="1_1"/>
  <p:tag name="KSO_WM_SLIDE_TYPE" val="text"/>
  <p:tag name="KSO_WM_SLIDE_POSITION" val="0*0"/>
  <p:tag name="KSO_WM_SLIDE_SIZE" val="960*539"/>
  <p:tag name="KSO_WM_DIAGRAM_GROUP_CODE" val="m1-1"/>
  <p:tag name="KSO_WM_TAG_VERSION" val="1.0"/>
  <p:tag name="KSO_WM_TEMPLATE_SUBCATEGORY" val="0"/>
  <p:tag name="KSO_WM_TEMPLATE_MASTER_TYPE" val="0"/>
  <p:tag name="KSO_WM_TEMPLATE_COLOR_TYPE" val="1"/>
  <p:tag name="KSO_WM_SLIDE_SUBTYPE" val="pureTxt"/>
  <p:tag name="KSO_WM_SLIDE_DIAGTYPE" val="m"/>
</p:tagLst>
</file>

<file path=ppt/tags/tag311.xml><?xml version="1.0" encoding="utf-8"?>
<p:tagLst xmlns:p="http://schemas.openxmlformats.org/presentationml/2006/main">
  <p:tag name="KSO_WM_UNIT_TEXT_FORE_SCHEMECOLOR_INDEX_BRIGHTNESS" val="0"/>
  <p:tag name="KSO_WM_UNIT_TEXT_FORE_SCHEMECOLOR_INDEX" val="6"/>
  <p:tag name="KSO_WM_UNIT_TEXT_LINE_FILL_TYPE" val="2"/>
  <p:tag name="KSO_WM_UNIT_TEXT_SHADOW_SCHEMECOLOR_INDEX_BRIGHTNESS" val="0"/>
  <p:tag name="KSO_WM_UNIT_TEXT_SHADOW_SCHEMECOLOR_INDEX" val="6"/>
</p:tagLst>
</file>

<file path=ppt/tags/tag312.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313.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314.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1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1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1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1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32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2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1"/>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1"/>
  <p:tag name="KSO_WM_UNIT_LINE_FORE_SCHEMECOLOR_INDEX" val="14"/>
  <p:tag name="KSO_WM_UNIT_LINE_FILL_TYPE" val="2"/>
  <p:tag name="KSO_WM_UNIT_USESOURCEFORMAT_APPLY" val="1"/>
  <p:tag name="KSO_WM_UNIT_DIAGRAM_SCHEMECOLOR_ID" val="3"/>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 name="KSO_WM_UNIT_DIAGRAM_SCHEMECOLOR_ID" val="3"/>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 name="KSO_WM_UNIT_DIAGRAM_SCHEMECOLOR_ID" val="3"/>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 name="KSO_WM_UNIT_DIAGRAM_SCHEMECOLOR_ID" val="3"/>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 name="KSO_WM_UNIT_DIAGRAM_SCHEMECOLOR_ID" val="3"/>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 name="KSO_WM_UNIT_DIAGRAM_SCHEMECOLOR_ID" val="3"/>
</p:tagLst>
</file>

<file path=ppt/tags/tag33.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 name="KSO_WM_UNIT_DIAGRAM_SCHEMECOLOR_ID" val="3"/>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 name="KSO_WM_UNIT_DIAGRAM_SCHEMECOLOR_ID" val="3"/>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 name="KSO_WM_UNIT_DIAGRAM_SCHEMECOLOR_ID" val="3"/>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FILL_FORE_SCHEMECOLOR_INDEX" val="14"/>
  <p:tag name="KSO_WM_UNIT_FILL_TYPE" val="1"/>
  <p:tag name="KSO_WM_UNIT_USESOURCEFORMAT_APPLY" val="1"/>
  <p:tag name="KSO_WM_UNIT_DIAGRAM_SCHEMECOLOR_ID" val="3"/>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USESOURCEFORMAT_APPLY" val="1"/>
  <p:tag name="KSO_WM_UNIT_DIAGRAM_SCHEMECOLOR_ID" val="3"/>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FILL_FORE_SCHEMECOLOR_INDEX" val="14"/>
  <p:tag name="KSO_WM_UNIT_FILL_TYPE" val="1"/>
  <p:tag name="KSO_WM_UNIT_USESOURCEFORMAT_APPLY" val="1"/>
  <p:tag name="KSO_WM_UNIT_DIAGRAM_SCHEMECOLOR_ID" val="3"/>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LINE_FORE_SCHEMECOLOR_INDEX" val="6"/>
  <p:tag name="KSO_WM_UNIT_LINE_FILL_TYPE" val="2"/>
  <p:tag name="KSO_WM_UNIT_USESOURCEFORMAT_APPLY" val="1"/>
  <p:tag name="KSO_WM_UNIT_DIAGRAM_SCHEMECOLOR_ID" val="3"/>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FILL_FORE_SCHEMECOLOR_INDEX" val="14"/>
  <p:tag name="KSO_WM_UNIT_FILL_TYPE" val="1"/>
  <p:tag name="KSO_WM_UNIT_USESOURCEFORMAT_APPLY" val="1"/>
  <p:tag name="KSO_WM_UNIT_DIAGRAM_SCHEMECOLOR_ID" val="3"/>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USESOURCEFORMAT_APPLY" val="1"/>
  <p:tag name="KSO_WM_UNIT_DIAGRAM_SCHEMECOLOR_ID" val="3"/>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1_1"/>
  <p:tag name="KSO_WM_UNIT_TEXT_FILL_FORE_SCHEMECOLOR_INDEX" val="13"/>
  <p:tag name="KSO_WM_UNIT_TEXT_FILL_TYPE" val="1"/>
  <p:tag name="KSO_WM_UNIT_USESOURCEFORMAT_APPLY" val="1"/>
  <p:tag name="KSO_WM_UNIT_DIAGRAM_SCHEMECOLOR_ID" val="3"/>
</p:tagLst>
</file>

<file path=ppt/tags/tag34.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2_1"/>
  <p:tag name="KSO_WM_UNIT_TEXT_FILL_FORE_SCHEMECOLOR_INDEX" val="13"/>
  <p:tag name="KSO_WM_UNIT_TEXT_FILL_TYPE" val="1"/>
  <p:tag name="KSO_WM_UNIT_USESOURCEFORMAT_APPLY" val="1"/>
  <p:tag name="KSO_WM_UNIT_DIAGRAM_SCHEMECOLOR_ID" val="3"/>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3_1"/>
  <p:tag name="KSO_WM_UNIT_TEXT_FILL_FORE_SCHEMECOLOR_INDEX" val="13"/>
  <p:tag name="KSO_WM_UNIT_TEXT_FILL_TYPE" val="1"/>
  <p:tag name="KSO_WM_UNIT_USESOURCEFORMAT_APPLY" val="1"/>
  <p:tag name="KSO_WM_UNIT_DIAGRAM_SCHEMECOLOR_ID" val="3"/>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a*1"/>
  <p:tag name="KSO_WM_TEMPLATE_CATEGORY" val="diagram"/>
  <p:tag name="KSO_WM_TEMPLATE_INDEX" val="20201448"/>
  <p:tag name="KSO_WM_UNIT_LAYERLEVEL" val="1"/>
  <p:tag name="KSO_WM_TAG_VERSION" val="1.0"/>
  <p:tag name="KSO_WM_BEAUTIFY_FLAG" val="#wm#"/>
  <p:tag name="KSO_WM_UNIT_ISCONTENTSTITLE" val="0"/>
  <p:tag name="KSO_WM_UNIT_PRESET_TEXT" val="单击此处添加标题"/>
  <p:tag name="KSO_WM_UNIT_NOCLEAR" val="0"/>
  <p:tag name="KSO_WM_UNIT_VALUE" val="36"/>
  <p:tag name="KSO_WM_DIAGRAM_GROUP_CODE" val="m1-1"/>
  <p:tag name="KSO_WM_UNIT_TYPE" val="a"/>
  <p:tag name="KSO_WM_UNIT_INDEX" val="1"/>
  <p:tag name="KSO_WM_UNIT_USESOURCEFORMAT_APPLY" val="1"/>
</p:tagLst>
</file>

<file path=ppt/tags/tag343.xml><?xml version="1.0" encoding="utf-8"?>
<p:tagLst xmlns:p="http://schemas.openxmlformats.org/presentationml/2006/main">
  <p:tag name="KSO_WM_SLIDE_ID" val="diagram20201448_1"/>
  <p:tag name="KSO_WM_TEMPLATE_SUBCATEGORY" val="0"/>
  <p:tag name="KSO_WM_SLIDE_TYPE" val="text"/>
  <p:tag name="KSO_WM_SLIDE_SUBTYPE" val="diag"/>
  <p:tag name="KSO_WM_SLIDE_ITEM_CNT" val="3"/>
  <p:tag name="KSO_WM_SLIDE_INDEX" val="1"/>
  <p:tag name="KSO_WM_SLIDE_SIZE" val="823.761*386.848"/>
  <p:tag name="KSO_WM_SLIDE_POSITION" val="72.0665*100.242"/>
  <p:tag name="KSO_WM_TAG_VERSION" val="1.0"/>
  <p:tag name="KSO_WM_BEAUTIFY_FLAG" val="#wm#"/>
  <p:tag name="KSO_WM_TEMPLATE_CATEGORY" val="diagram"/>
  <p:tag name="KSO_WM_TEMPLATE_INDEX" val="20201448"/>
  <p:tag name="KSO_WM_DIAGRAM_GROUP_CODE" val="m1-1"/>
  <p:tag name="KSO_WM_SLIDE_DIAGTYPE" val="m"/>
  <p:tag name="KSO_WM_SLIDE_LAYOUT" val="a_f_m"/>
  <p:tag name="KSO_WM_SLIDE_LAYOUT_CNT" val="1_1_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11_1*i*1"/>
  <p:tag name="KSO_WM_TEMPLATE_CATEGORY" val="diagram"/>
  <p:tag name="KSO_WM_TEMPLATE_INDEX" val="20205111"/>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11_1*i*2"/>
  <p:tag name="KSO_WM_TEMPLATE_CATEGORY" val="diagram"/>
  <p:tag name="KSO_WM_TEMPLATE_INDEX" val="20205111"/>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11_1*i*3"/>
  <p:tag name="KSO_WM_TEMPLATE_CATEGORY" val="diagram"/>
  <p:tag name="KSO_WM_TEMPLATE_INDEX" val="2020511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47.xml><?xml version="1.0" encoding="utf-8"?>
<p:tagLst xmlns:p="http://schemas.openxmlformats.org/presentationml/2006/main">
  <p:tag name="KSO_WM_UNIT_TEXT_PART_ID_V2" val="a-4-1"/>
  <p:tag name="KSO_WM_UNIT_ISCONTENTSTITLE" val="0"/>
  <p:tag name="KSO_WM_UNIT_ISNUMDGMTITLE" val="0"/>
  <p:tag name="KSO_WM_UNIT_PRESET_TEXT" val="单击此处添加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205111_1*a*1"/>
  <p:tag name="KSO_WM_TEMPLATE_CATEGORY" val="diagram"/>
  <p:tag name="KSO_WM_TEMPLATE_INDEX" val="20205111"/>
  <p:tag name="KSO_WM_UNIT_LAYERLEVEL" val="1"/>
  <p:tag name="KSO_WM_TAG_VERSION" val="1.0"/>
  <p:tag name="KSO_WM_BEAUTIFY_FLAG" val="#wm#"/>
  <p:tag name="KSO_WM_UNIT_TEXT_FILL_FORE_SCHEMECOLOR_INDEX_BRIGHTNESS" val="0"/>
  <p:tag name="KSO_WM_UNIT_TEXT_FILL_FORE_SCHEMECOLOR_INDEX" val="14"/>
  <p:tag name="KSO_WM_UNIT_TEXT_FILL_TYPE"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11_1*i*4"/>
  <p:tag name="KSO_WM_TEMPLATE_CATEGORY" val="diagram"/>
  <p:tag name="KSO_WM_TEMPLATE_INDEX" val="20205111"/>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11_1*i*5"/>
  <p:tag name="KSO_WM_TEMPLATE_CATEGORY" val="diagram"/>
  <p:tag name="KSO_WM_TEMPLATE_INDEX" val="20205111"/>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11_1*i*6"/>
  <p:tag name="KSO_WM_TEMPLATE_CATEGORY" val="diagram"/>
  <p:tag name="KSO_WM_TEMPLATE_INDEX" val="20205111"/>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11_1*i*7"/>
  <p:tag name="KSO_WM_TEMPLATE_CATEGORY" val="diagram"/>
  <p:tag name="KSO_WM_TEMPLATE_INDEX" val="20205111"/>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52.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638"/>
  <p:tag name="KSO_WM_UNIT_HIGHLIGHT" val="0"/>
  <p:tag name="KSO_WM_UNIT_COMPATIBLE" val="0"/>
  <p:tag name="KSO_WM_UNIT_DIAGRAM_ISNUMVISUAL" val="0"/>
  <p:tag name="KSO_WM_UNIT_DIAGRAM_ISREFERUNIT" val="0"/>
  <p:tag name="KSO_WM_UNIT_TYPE" val="f"/>
  <p:tag name="KSO_WM_UNIT_INDEX" val="2"/>
  <p:tag name="KSO_WM_UNIT_ID" val="diagram20205111_1*f*2"/>
  <p:tag name="KSO_WM_TEMPLATE_CATEGORY" val="diagram"/>
  <p:tag name="KSO_WM_TEMPLATE_INDEX" val="20205111"/>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353.xml><?xml version="1.0" encoding="utf-8"?>
<p:tagLst xmlns:p="http://schemas.openxmlformats.org/presentationml/2006/main">
  <p:tag name="KSO_WM_SLIDE_ID" val="diagram20205111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24"/>
  <p:tag name="KSO_WM_SLIDE_POSITION" val="0*0"/>
  <p:tag name="KSO_WM_TAG_VERSION" val="1.0"/>
  <p:tag name="KSO_WM_BEAUTIFY_FLAG" val="#wm#"/>
  <p:tag name="KSO_WM_TEMPLATE_CATEGORY" val="diagram"/>
  <p:tag name="KSO_WM_TEMPLATE_INDEX" val="20205111"/>
  <p:tag name="KSO_WM_SLIDE_LAYOUT" val="a_f"/>
  <p:tag name="KSO_WM_SLIDE_LAYOUT_CNT" val="1_2"/>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69783_2*m_i*1_1"/>
  <p:tag name="KSO_WM_TEMPLATE_CATEGORY" val="diagram"/>
  <p:tag name="KSO_WM_TEMPLATE_INDEX" val="20169783"/>
  <p:tag name="KSO_WM_UNIT_LAYERLEVEL" val="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USESOURCEFORMAT_APPLY" val="1"/>
  <p:tag name="KSO_WM_UNIT_DIAGRAM_SCHEMECOLOR_ID" val="0"/>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69783_2*m_h_i*1_1_1"/>
  <p:tag name="KSO_WM_TEMPLATE_CATEGORY" val="diagram"/>
  <p:tag name="KSO_WM_TEMPLATE_INDEX" val="20169783"/>
  <p:tag name="KSO_WM_UNIT_LAYERLEVEL" val="1_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69783_2*m_h_i*1_2_1"/>
  <p:tag name="KSO_WM_TEMPLATE_CATEGORY" val="diagram"/>
  <p:tag name="KSO_WM_TEMPLATE_INDEX" val="20169783"/>
  <p:tag name="KSO_WM_UNIT_LAYERLEVEL" val="1_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35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69783_2*m_h_f*1_1_1"/>
  <p:tag name="KSO_WM_TEMPLATE_CATEGORY" val="diagram"/>
  <p:tag name="KSO_WM_TEMPLATE_INDEX" val="2016978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1"/>
  <p:tag name="KSO_WM_UNIT_DIAGRAM_SCHEMECOLOR_ID" val="0"/>
</p:tagLst>
</file>

<file path=ppt/tags/tag35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69783_2*m_h_f*1_2_1"/>
  <p:tag name="KSO_WM_TEMPLATE_CATEGORY" val="diagram"/>
  <p:tag name="KSO_WM_TEMPLATE_INDEX" val="2016978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1"/>
  <p:tag name="KSO_WM_UNIT_DIAGRAM_SCHEMECOLOR_ID" val="0"/>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69783_2*m_h_i*1_1_2"/>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3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69783_2*m_h_i*1_1_3"/>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36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69783_2*m_h_a*1_1_1"/>
  <p:tag name="KSO_WM_TEMPLATE_CATEGORY" val="diagram"/>
  <p:tag name="KSO_WM_TEMPLATE_INDEX" val="20169783"/>
  <p:tag name="KSO_WM_UNIT_LAYERLEVEL" val="1_1_1"/>
  <p:tag name="KSO_WM_TAG_VERSION" val="1.0"/>
  <p:tag name="KSO_WM_BEAUTIFY_FLAG" val="#wm#"/>
  <p:tag name="KSO_WM_UNIT_PRESET_TEXT" val="点击添加标题"/>
  <p:tag name="KSO_WM_UNIT_TEXT_FILL_FORE_SCHEMECOLOR_INDEX" val="13"/>
  <p:tag name="KSO_WM_UNIT_TEXT_FILL_TYPE" val="1"/>
  <p:tag name="KSO_WM_UNIT_USESOURCEFORMAT_APPLY" val="1"/>
  <p:tag name="KSO_WM_UNIT_DIAGRAM_SCHEMECOLOR_ID" val="0"/>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69783_2*m_h_i*1_2_2"/>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69783_2*m_h_i*1_2_3"/>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36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69783_2*m_h_a*1_2_1"/>
  <p:tag name="KSO_WM_TEMPLATE_CATEGORY" val="diagram"/>
  <p:tag name="KSO_WM_TEMPLATE_INDEX" val="20169783"/>
  <p:tag name="KSO_WM_UNIT_LAYERLEVEL" val="1_1_1"/>
  <p:tag name="KSO_WM_TAG_VERSION" val="1.0"/>
  <p:tag name="KSO_WM_BEAUTIFY_FLAG" val="#wm#"/>
  <p:tag name="KSO_WM_UNIT_PRESET_TEXT" val="点击添加标题"/>
  <p:tag name="KSO_WM_UNIT_TEXT_FILL_FORE_SCHEMECOLOR_INDEX" val="13"/>
  <p:tag name="KSO_WM_UNIT_TEXT_FILL_TYPE" val="1"/>
  <p:tag name="KSO_WM_UNIT_USESOURCEFORMAT_APPLY" val="1"/>
  <p:tag name="KSO_WM_UNIT_DIAGRAM_SCHEMECOLOR_ID" val="0"/>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69783_2*m_h_i*1_3_1"/>
  <p:tag name="KSO_WM_TEMPLATE_CATEGORY" val="diagram"/>
  <p:tag name="KSO_WM_TEMPLATE_INDEX" val="20169783"/>
  <p:tag name="KSO_WM_UNIT_LAYERLEVEL" val="1_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36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69783_2*m_h_f*1_3_1"/>
  <p:tag name="KSO_WM_TEMPLATE_CATEGORY" val="diagram"/>
  <p:tag name="KSO_WM_TEMPLATE_INDEX" val="2016978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1"/>
  <p:tag name="KSO_WM_UNIT_DIAGRAM_SCHEMECOLOR_ID" val="0"/>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69783_2*m_h_i*1_3_2"/>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69783_2*m_h_i*1_3_3"/>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36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69783_2*m_h_a*1_3_1"/>
  <p:tag name="KSO_WM_TEMPLATE_CATEGORY" val="diagram"/>
  <p:tag name="KSO_WM_TEMPLATE_INDEX" val="20169783"/>
  <p:tag name="KSO_WM_UNIT_LAYERLEVEL" val="1_1_1"/>
  <p:tag name="KSO_WM_TAG_VERSION" val="1.0"/>
  <p:tag name="KSO_WM_BEAUTIFY_FLAG" val="#wm#"/>
  <p:tag name="KSO_WM_UNIT_PRESET_TEXT" val="点击添加标题"/>
  <p:tag name="KSO_WM_UNIT_TEXT_FILL_FORE_SCHEMECOLOR_INDEX" val="13"/>
  <p:tag name="KSO_WM_UNIT_TEXT_FILL_TYPE" val="1"/>
  <p:tag name="KSO_WM_UNIT_USESOURCEFORMAT_APPLY" val="1"/>
  <p:tag name="KSO_WM_UNIT_DIAGRAM_SCHEMECOLOR_ID" val="0"/>
</p:tagLst>
</file>

<file path=ppt/tags/tag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0.xml><?xml version="1.0" encoding="utf-8"?>
<p:tagLst xmlns:p="http://schemas.openxmlformats.org/presentationml/2006/main">
  <p:tag name="KSO_WM_BEAUTIFY_FLAG" val="#wm#"/>
  <p:tag name="KSO_WM_TEMPLATE_CATEGORY" val="diagram"/>
  <p:tag name="KSO_WM_TEMPLATE_INDEX" val="20169783"/>
  <p:tag name="KSO_WM_SLIDE_ID" val="diagram20169783_2"/>
  <p:tag name="KSO_WM_SLIDE_INDEX" val="2"/>
  <p:tag name="KSO_WM_SLIDE_ITEM_CNT" val="3"/>
  <p:tag name="KSO_WM_SLIDE_LAYOUT" val="a_m"/>
  <p:tag name="KSO_WM_SLIDE_LAYOUT_CNT" val="1_1"/>
  <p:tag name="KSO_WM_SLIDE_TYPE" val="text"/>
  <p:tag name="KSO_WM_SLIDE_POSITION" val="60.5*171.241"/>
  <p:tag name="KSO_WM_SLIDE_SIZE" val="825.362*290.054"/>
  <p:tag name="KSO_WM_DIAGRAM_GROUP_CODE" val="m1-1"/>
  <p:tag name="KSO_WM_TAG_VERSION" val="1.0"/>
  <p:tag name="KSO_WM_TEMPLATE_SUBCATEGORY" val="0"/>
  <p:tag name="KSO_WM_TEMPLATE_MASTER_TYPE" val="0"/>
  <p:tag name="KSO_WM_TEMPLATE_COLOR_TYPE" val="1"/>
  <p:tag name="KSO_WM_SLIDE_SUBTYPE" val="diag"/>
  <p:tag name="KSO_WM_SLIDE_DIAGTYPE" val="m"/>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1394_1*m_i*1_1"/>
  <p:tag name="KSO_WM_TEMPLATE_CATEGORY" val="diagram"/>
  <p:tag name="KSO_WM_TEMPLATE_INDEX" val="20201394"/>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1394_1*m_h_i*1_1_3"/>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1394_1*m_h_i*1_2_4"/>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1394_1*m_h_i*1_3_3"/>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1394_1*m_h_i*1_4_1"/>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4"/>
  <p:tag name="KSO_WM_UNIT_ID" val="diagram20201394_1*m_h_i*1_5_4"/>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394_1*m_h_i*1_1_1"/>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1394_1*m_h_i*1_1_2"/>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1394_1*m_h_i*1_3_1"/>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3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1394_1*m_h_i*1_3_2"/>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01394_1*m_h_i*1_5_1"/>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201394_1*m_h_i*1_5_3"/>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394_1*m_h_i*1_2_1"/>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1394_1*m_h_i*1_2_3"/>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1394_1*m_h_i*1_1_4"/>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386.xml><?xml version="1.0" encoding="utf-8"?>
<p:tagLst xmlns:p="http://schemas.openxmlformats.org/presentationml/2006/main">
  <p:tag name="KSO_WM_UNIT_PRESET_TEXT" val="组织邀请各产品负责人进行一到两次培训"/>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1394_1*m_h_f*1_1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394_1*m_h_i*1_2_2"/>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388.xml><?xml version="1.0" encoding="utf-8"?>
<p:tagLst xmlns:p="http://schemas.openxmlformats.org/presentationml/2006/main">
  <p:tag name="KSO_WM_UNIT_PRESET_TEXT" val="销售人员轮流讲解培训内容"/>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1394_1*m_h_f*1_2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1394_1*m_h_i*1_3_4"/>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3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390.xml><?xml version="1.0" encoding="utf-8"?>
<p:tagLst xmlns:p="http://schemas.openxmlformats.org/presentationml/2006/main">
  <p:tag name="KSO_WM_UNIT_PRESET_TEXT" val="其他人员扮演客户角色进行提问"/>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1394_1*m_h_f*1_3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01394_1*m_h_i*1_5_2"/>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392.xml><?xml version="1.0" encoding="utf-8"?>
<p:tagLst xmlns:p="http://schemas.openxmlformats.org/presentationml/2006/main">
  <p:tag name="KSO_WM_UNIT_PRESET_TEXT" val="参与整个项目执行熟悉各个环节流程"/>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201394_1*m_h_f*1_5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93.xml><?xml version="1.0" encoding="utf-8"?>
<p:tagLst xmlns:p="http://schemas.openxmlformats.org/presentationml/2006/main">
  <p:tag name="KSO_WM_UNIT_ISCONTENTSTITLE" val="0"/>
  <p:tag name="KSO_WM_UNIT_PRESET_TEXT" val="内部培训"/>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1394_1*m_h_a*1_1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94.xml><?xml version="1.0" encoding="utf-8"?>
<p:tagLst xmlns:p="http://schemas.openxmlformats.org/presentationml/2006/main">
  <p:tag name="KSO_WM_UNIT_ISCONTENTSTITLE" val="0"/>
  <p:tag name="KSO_WM_UNIT_PRESET_TEXT" val="模拟演练"/>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394_1*m_h_a*1_2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95.xml><?xml version="1.0" encoding="utf-8"?>
<p:tagLst xmlns:p="http://schemas.openxmlformats.org/presentationml/2006/main">
  <p:tag name="KSO_WM_UNIT_ISCONTENTSTITLE" val="0"/>
  <p:tag name="KSO_WM_UNIT_PRESET_TEXT" val="客户提问"/>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1394_1*m_h_a*1_3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96.xml><?xml version="1.0" encoding="utf-8"?>
<p:tagLst xmlns:p="http://schemas.openxmlformats.org/presentationml/2006/main">
  <p:tag name="KSO_WM_UNIT_ISCONTENTSTITLE" val="0"/>
  <p:tag name="KSO_WM_UNIT_PRESET_TEXT" val="案例分析"/>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1394_1*m_h_a*1_4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97.xml><?xml version="1.0" encoding="utf-8"?>
<p:tagLst xmlns:p="http://schemas.openxmlformats.org/presentationml/2006/main">
  <p:tag name="KSO_WM_UNIT_ISCONTENTSTITLE" val="0"/>
  <p:tag name="KSO_WM_UNIT_PRESET_TEXT" val="项目执行"/>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201394_1*m_h_a*1_5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98.xml><?xml version="1.0" encoding="utf-8"?>
<p:tagLst xmlns:p="http://schemas.openxmlformats.org/presentationml/2006/main">
  <p:tag name="KSO_WM_SLIDE_ID" val="diagram20201394_1"/>
  <p:tag name="KSO_WM_TEMPLATE_SUBCATEGORY" val="0"/>
  <p:tag name="KSO_WM_SLIDE_TYPE" val="text"/>
  <p:tag name="KSO_WM_SLIDE_SUBTYPE" val="diag"/>
  <p:tag name="KSO_WM_SLIDE_ITEM_CNT" val="5"/>
  <p:tag name="KSO_WM_SLIDE_INDEX" val="1"/>
  <p:tag name="KSO_WM_SLIDE_SIZE" val="839.166*325.819"/>
  <p:tag name="KSO_WM_SLIDE_POSITION" val="71.7658*160.024"/>
  <p:tag name="KSO_WM_DIAGRAM_GROUP_CODE" val="m1-1"/>
  <p:tag name="KSO_WM_SLIDE_DIAGTYPE" val="m"/>
  <p:tag name="KSO_WM_TAG_VERSION" val="1.0"/>
  <p:tag name="KSO_WM_BEAUTIFY_FLAG" val="#wm#"/>
  <p:tag name="KSO_WM_TEMPLATE_CATEGORY" val="diagram"/>
  <p:tag name="KSO_WM_TEMPLATE_INDEX" val="20201394"/>
  <p:tag name="KSO_WM_SLIDE_LAYOUT" val="a_b_m"/>
  <p:tag name="KSO_WM_SLIDE_LAYOUT_CNT" val="1_1_1"/>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9_1*i*1"/>
  <p:tag name="KSO_WM_TEMPLATE_CATEGORY" val="diagram"/>
  <p:tag name="KSO_WM_TEMPLATE_INDEX" val="20200769"/>
  <p:tag name="KSO_WM_UNIT_LAYERLEVEL" val="1"/>
  <p:tag name="KSO_WM_TAG_VERSION" val="1.0"/>
  <p:tag name="KSO_WM_BEAUTIFY_FLAG" val="#wm#"/>
  <p:tag name="KSO_WM_UNIT_FILL_FORE_SCHEMECOLOR_INDEX_BRIGHTNESS" val="0"/>
  <p:tag name="KSO_WM_UNIT_FILL_FORE_SCHEMECOLOR_INDEX" val="5"/>
  <p:tag name="KSO_WM_UNIT_FILL_BACK_SCHEMECOLOR_INDEX_BRIGHTNESS" val="0"/>
  <p:tag name="KSO_WM_UNIT_FILL_BACK_SCHEMECOLOR_INDEX" val="14"/>
  <p:tag name="KSO_WM_UNIT_FILL_TYPE" val="2"/>
</p:tagLst>
</file>

<file path=ppt/tags/tag4.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4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69_1*i*3"/>
  <p:tag name="KSO_WM_TEMPLATE_CATEGORY" val="diagram"/>
  <p:tag name="KSO_WM_TEMPLATE_INDEX" val="20200769"/>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401.xml><?xml version="1.0" encoding="utf-8"?>
<p:tagLst xmlns:p="http://schemas.openxmlformats.org/presentationml/2006/main">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200769_1*a*1"/>
  <p:tag name="KSO_WM_TEMPLATE_CATEGORY" val="diagram"/>
  <p:tag name="KSO_WM_TEMPLATE_INDEX" val="20200769"/>
  <p:tag name="KSO_WM_UNIT_LAYERLEVEL" val="1"/>
  <p:tag name="KSO_WM_TAG_VERSION" val="1.0"/>
  <p:tag name="KSO_WM_BEAUTIFY_FLAG" val="#wm#"/>
  <p:tag name="KSO_WM_UNIT_PRESET_TEXT" val="单击此处添加标题"/>
  <p:tag name="KSO_WM_UNIT_ISNUMDGMTITLE" val="0"/>
  <p:tag name="KSO_WM_UNIT_TEXT_FILL_FORE_SCHEMECOLOR_INDEX_BRIGHTNESS" val="0.15"/>
  <p:tag name="KSO_WM_UNIT_TEXT_FILL_FORE_SCHEMECOLOR_INDEX" val="13"/>
  <p:tag name="KSO_WM_UNIT_TEXT_FILL_TYPE" val="1"/>
</p:tagLst>
</file>

<file path=ppt/tags/tag402.xml><?xml version="1.0" encoding="utf-8"?>
<p:tagLst xmlns:p="http://schemas.openxmlformats.org/presentationml/2006/main">
  <p:tag name="KSO_WM_UNIT_NOCLEAR" val="0"/>
  <p:tag name="KSO_WM_UNIT_VALUE" val="1300"/>
  <p:tag name="KSO_WM_UNIT_HIGHLIGHT" val="0"/>
  <p:tag name="KSO_WM_UNIT_COMPATIBLE" val="0"/>
  <p:tag name="KSO_WM_UNIT_DIAGRAM_ISNUMVISUAL" val="0"/>
  <p:tag name="KSO_WM_UNIT_DIAGRAM_ISREFERUNIT" val="0"/>
  <p:tag name="KSO_WM_UNIT_TYPE" val="f"/>
  <p:tag name="KSO_WM_UNIT_INDEX" val="1"/>
  <p:tag name="KSO_WM_UNIT_ID" val="diagram20200769_1*f*1"/>
  <p:tag name="KSO_WM_TEMPLATE_CATEGORY" val="diagram"/>
  <p:tag name="KSO_WM_TEMPLATE_INDEX" val="20200769"/>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
  <p:tag name="KSO_WM_UNIT_SUBTYPE" val="a"/>
  <p:tag name="KSO_WM_UNIT_TEXT_FILL_FORE_SCHEMECOLOR_INDEX_BRIGHTNESS" val="0.15"/>
  <p:tag name="KSO_WM_UNIT_TEXT_FILL_FORE_SCHEMECOLOR_INDEX" val="13"/>
  <p:tag name="KSO_WM_UNIT_TEXT_FILL_TYPE" val="1"/>
</p:tagLst>
</file>

<file path=ppt/tags/tag40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200769_1"/>
  <p:tag name="KSO_WM_SLIDE_TYPE" val="text"/>
  <p:tag name="KSO_WM_SLIDE_SUBTYPE" val="picTxt"/>
  <p:tag name="KSO_WM_SLIDE_ITEM_CNT" val="0"/>
  <p:tag name="KSO_WM_SLIDE_INDEX" val="1"/>
  <p:tag name="KSO_WM_SLIDE_SIZE" val="897*507"/>
  <p:tag name="KSO_WM_SLIDE_POSITION" val="62*0"/>
  <p:tag name="KSO_WM_TAG_VERSION" val="1.0"/>
  <p:tag name="KSO_WM_BEAUTIFY_FLAG" val="#wm#"/>
  <p:tag name="KSO_WM_TEMPLATE_CATEGORY" val="diagram"/>
  <p:tag name="KSO_WM_TEMPLATE_INDEX" val="20200769"/>
  <p:tag name="KSO_WM_SLIDE_LAYOUT" val="a_d_f"/>
  <p:tag name="KSO_WM_SLIDE_LAYOUT_CNT" val="1_1_1"/>
  <p:tag name="KSO_WM_SLIDE_CONSTRAINT" val="%7b%22slideConstraint%22%3a%7b%22seriesAreas%22%3a%5b%5d%2c%22singleAreas%22%3a%5b%7b%22shapes%22%3a%5b4%5d%2c%22serialConstraintIndex%22%3a-1%2c%22areatextmark%22%3a0%2c%22pictureprocessmark%22%3a0%7d%5d%7d%7d"/>
  <p:tag name="KSO_WM_SLIDE_COLORSCHEME_VERSION" val="3.2"/>
  <p:tag name="KSO_WM_TEMPLATE_SUBCATEGORY" val="0"/>
  <p:tag name="KSO_WM_TEMPLATE_MASTER_TYPE" val="0"/>
  <p:tag name="KSO_WM_TEMPLATE_COLOR_TYPE"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9_1*i*1"/>
  <p:tag name="KSO_WM_TEMPLATE_CATEGORY" val="diagram"/>
  <p:tag name="KSO_WM_TEMPLATE_INDEX" val="20200769"/>
  <p:tag name="KSO_WM_UNIT_LAYERLEVEL" val="1"/>
  <p:tag name="KSO_WM_TAG_VERSION" val="1.0"/>
  <p:tag name="KSO_WM_BEAUTIFY_FLAG" val="#wm#"/>
  <p:tag name="KSO_WM_UNIT_FILL_FORE_SCHEMECOLOR_INDEX_BRIGHTNESS" val="0"/>
  <p:tag name="KSO_WM_UNIT_FILL_FORE_SCHEMECOLOR_INDEX" val="5"/>
  <p:tag name="KSO_WM_UNIT_FILL_BACK_SCHEMECOLOR_INDEX_BRIGHTNESS" val="0"/>
  <p:tag name="KSO_WM_UNIT_FILL_BACK_SCHEMECOLOR_INDEX" val="14"/>
  <p:tag name="KSO_WM_UNIT_FILL_TYPE" val="2"/>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69_1*i*3"/>
  <p:tag name="KSO_WM_TEMPLATE_CATEGORY" val="diagram"/>
  <p:tag name="KSO_WM_TEMPLATE_INDEX" val="20200769"/>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406.xml><?xml version="1.0" encoding="utf-8"?>
<p:tagLst xmlns:p="http://schemas.openxmlformats.org/presentationml/2006/main">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200769_1*a*1"/>
  <p:tag name="KSO_WM_TEMPLATE_CATEGORY" val="diagram"/>
  <p:tag name="KSO_WM_TEMPLATE_INDEX" val="20200769"/>
  <p:tag name="KSO_WM_UNIT_LAYERLEVEL" val="1"/>
  <p:tag name="KSO_WM_TAG_VERSION" val="1.0"/>
  <p:tag name="KSO_WM_BEAUTIFY_FLAG" val="#wm#"/>
  <p:tag name="KSO_WM_UNIT_PRESET_TEXT" val="单击此处添加标题"/>
  <p:tag name="KSO_WM_UNIT_ISNUMDGMTITLE" val="0"/>
  <p:tag name="KSO_WM_UNIT_TEXT_FILL_FORE_SCHEMECOLOR_INDEX_BRIGHTNESS" val="0.15"/>
  <p:tag name="KSO_WM_UNIT_TEXT_FILL_FORE_SCHEMECOLOR_INDEX" val="13"/>
  <p:tag name="KSO_WM_UNIT_TEXT_FILL_TYPE" val="1"/>
</p:tagLst>
</file>

<file path=ppt/tags/tag407.xml><?xml version="1.0" encoding="utf-8"?>
<p:tagLst xmlns:p="http://schemas.openxmlformats.org/presentationml/2006/main">
  <p:tag name="KSO_WM_UNIT_NOCLEAR" val="0"/>
  <p:tag name="KSO_WM_UNIT_VALUE" val="1300"/>
  <p:tag name="KSO_WM_UNIT_HIGHLIGHT" val="0"/>
  <p:tag name="KSO_WM_UNIT_COMPATIBLE" val="0"/>
  <p:tag name="KSO_WM_UNIT_DIAGRAM_ISNUMVISUAL" val="0"/>
  <p:tag name="KSO_WM_UNIT_DIAGRAM_ISREFERUNIT" val="0"/>
  <p:tag name="KSO_WM_UNIT_TYPE" val="f"/>
  <p:tag name="KSO_WM_UNIT_INDEX" val="1"/>
  <p:tag name="KSO_WM_UNIT_ID" val="diagram20200769_1*f*1"/>
  <p:tag name="KSO_WM_TEMPLATE_CATEGORY" val="diagram"/>
  <p:tag name="KSO_WM_TEMPLATE_INDEX" val="20200769"/>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
  <p:tag name="KSO_WM_UNIT_SUBTYPE" val="a"/>
  <p:tag name="KSO_WM_UNIT_TEXT_FILL_FORE_SCHEMECOLOR_INDEX_BRIGHTNESS" val="0.15"/>
  <p:tag name="KSO_WM_UNIT_TEXT_FILL_FORE_SCHEMECOLOR_INDEX" val="13"/>
  <p:tag name="KSO_WM_UNIT_TEXT_FILL_TYPE" val="1"/>
</p:tagLst>
</file>

<file path=ppt/tags/tag408.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200769_1"/>
  <p:tag name="KSO_WM_SLIDE_TYPE" val="text"/>
  <p:tag name="KSO_WM_SLIDE_SUBTYPE" val="picTxt"/>
  <p:tag name="KSO_WM_SLIDE_ITEM_CNT" val="0"/>
  <p:tag name="KSO_WM_SLIDE_INDEX" val="1"/>
  <p:tag name="KSO_WM_SLIDE_SIZE" val="897*507"/>
  <p:tag name="KSO_WM_SLIDE_POSITION" val="62*0"/>
  <p:tag name="KSO_WM_TAG_VERSION" val="1.0"/>
  <p:tag name="KSO_WM_BEAUTIFY_FLAG" val="#wm#"/>
  <p:tag name="KSO_WM_TEMPLATE_CATEGORY" val="diagram"/>
  <p:tag name="KSO_WM_TEMPLATE_INDEX" val="20200769"/>
  <p:tag name="KSO_WM_SLIDE_LAYOUT" val="a_d_f"/>
  <p:tag name="KSO_WM_SLIDE_LAYOUT_CNT" val="1_1_1"/>
  <p:tag name="KSO_WM_SLIDE_CONSTRAINT" val="%7b%22slideConstraint%22%3a%7b%22seriesAreas%22%3a%5b%5d%2c%22singleAreas%22%3a%5b%7b%22shapes%22%3a%5b4%5d%2c%22serialConstraintIndex%22%3a-1%2c%22areatextmark%22%3a0%2c%22pictureprocessmark%22%3a0%7d%5d%7d%7d"/>
  <p:tag name="KSO_WM_SLIDE_COLORSCHEME_VERSION" val="3.2"/>
  <p:tag name="KSO_WM_TEMPLATE_SUBCATEGORY" val="0"/>
  <p:tag name="KSO_WM_TEMPLATE_MASTER_TYPE" val="0"/>
  <p:tag name="KSO_WM_TEMPLATE_COLOR_TYPE" val="1"/>
</p:tagLst>
</file>

<file path=ppt/tags/tag409.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4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10.xml><?xml version="1.0" encoding="utf-8"?>
<p:tagLst xmlns:p="http://schemas.openxmlformats.org/presentationml/2006/main">
  <p:tag name="ISPRING_PRESENTATION_TITLE" val="PowerPoint 演示文稿"/>
</p:tagLst>
</file>

<file path=ppt/tags/tag4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5.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50.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56.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57.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58.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59.xml><?xml version="1.0" encoding="utf-8"?>
<p:tagLst xmlns:p="http://schemas.openxmlformats.org/presentationml/2006/main">
  <p:tag name="KSO_WM_UNIT_TEXT_FORE_SCHEMECOLOR_INDEX_BRIGHTNESS" val="0"/>
  <p:tag name="KSO_WM_UNIT_TEXT_FORE_SCHEMECOLOR_INDEX" val="6"/>
  <p:tag name="KSO_WM_UNIT_TEXT_LINE_FILL_TYPE" val="2"/>
  <p:tag name="KSO_WM_UNIT_TEXT_SHADOW_SCHEMECOLOR_INDEX_BRIGHTNESS" val="0"/>
  <p:tag name="KSO_WM_UNIT_TEXT_SHADOW_SCHEMECOLOR_INDEX" val="6"/>
</p:tagLst>
</file>

<file path=ppt/tags/tag6.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60.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61.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62.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6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6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5.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6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8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8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8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8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8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8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202168_1*i*23"/>
  <p:tag name="KSO_WM_TEMPLATE_CATEGORY" val="diagram"/>
  <p:tag name="KSO_WM_TEMPLATE_INDEX" val="20202168"/>
  <p:tag name="KSO_WM_UNIT_LAYERLEVEL" val="1"/>
  <p:tag name="KSO_WM_TAG_VERSION" val="1.0"/>
  <p:tag name="KSO_WM_BEAUTIFY_FLAG" val="#wm#"/>
</p:tagLst>
</file>

<file path=ppt/tags/tag9.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202168_1*i*20"/>
  <p:tag name="KSO_WM_TEMPLATE_CATEGORY" val="diagram"/>
  <p:tag name="KSO_WM_TEMPLATE_INDEX" val="20202168"/>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168_1*i*3"/>
  <p:tag name="KSO_WM_TEMPLATE_CATEGORY" val="diagram"/>
  <p:tag name="KSO_WM_TEMPLATE_INDEX" val="20202168"/>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168_1*i*4"/>
  <p:tag name="KSO_WM_TEMPLATE_CATEGORY" val="diagram"/>
  <p:tag name="KSO_WM_TEMPLATE_INDEX" val="20202168"/>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168_1*i*5"/>
  <p:tag name="KSO_WM_TEMPLATE_CATEGORY" val="diagram"/>
  <p:tag name="KSO_WM_TEMPLATE_INDEX" val="20202168"/>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2168_1*i*6"/>
  <p:tag name="KSO_WM_TEMPLATE_CATEGORY" val="diagram"/>
  <p:tag name="KSO_WM_TEMPLATE_INDEX" val="20202168"/>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2168_1*i*7"/>
  <p:tag name="KSO_WM_TEMPLATE_CATEGORY" val="diagram"/>
  <p:tag name="KSO_WM_TEMPLATE_INDEX" val="20202168"/>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2168_1*i*8"/>
  <p:tag name="KSO_WM_TEMPLATE_CATEGORY" val="diagram"/>
  <p:tag name="KSO_WM_TEMPLATE_INDEX" val="20202168"/>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2168_1*i*9"/>
  <p:tag name="KSO_WM_TEMPLATE_CATEGORY" val="diagram"/>
  <p:tag name="KSO_WM_TEMPLATE_INDEX" val="20202168"/>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2168_1*i*11"/>
  <p:tag name="KSO_WM_TEMPLATE_CATEGORY" val="diagram"/>
  <p:tag name="KSO_WM_TEMPLATE_INDEX" val="20202168"/>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2168_1*i*10"/>
  <p:tag name="KSO_WM_TEMPLATE_CATEGORY" val="diagram"/>
  <p:tag name="KSO_WM_TEMPLATE_INDEX" val="20202168"/>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自定义 35">
      <a:dk1>
        <a:sysClr val="windowText" lastClr="000000"/>
      </a:dk1>
      <a:lt1>
        <a:sysClr val="window" lastClr="FFFFFF"/>
      </a:lt1>
      <a:dk2>
        <a:srgbClr val="44546A"/>
      </a:dk2>
      <a:lt2>
        <a:srgbClr val="E7E6E6"/>
      </a:lt2>
      <a:accent1>
        <a:srgbClr val="ED796F"/>
      </a:accent1>
      <a:accent2>
        <a:srgbClr val="ED796F"/>
      </a:accent2>
      <a:accent3>
        <a:srgbClr val="ED796F"/>
      </a:accent3>
      <a:accent4>
        <a:srgbClr val="ED796F"/>
      </a:accent4>
      <a:accent5>
        <a:srgbClr val="ED796F"/>
      </a:accent5>
      <a:accent6>
        <a:srgbClr val="ED796F"/>
      </a:accent6>
      <a:hlink>
        <a:srgbClr val="0563C1"/>
      </a:hlink>
      <a:folHlink>
        <a:srgbClr val="954F72"/>
      </a:folHlink>
    </a:clrScheme>
    <a:fontScheme name="mzjsdjx4">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宋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docProps/app.xml><?xml version="1.0" encoding="utf-8"?>
<Properties xmlns="http://schemas.openxmlformats.org/officeDocument/2006/extended-properties" xmlns:vt="http://schemas.openxmlformats.org/officeDocument/2006/docPropsVTypes">
  <TotalTime>0</TotalTime>
  <Words>6825</Words>
  <Application>WPS 演示</Application>
  <PresentationFormat>宽屏</PresentationFormat>
  <Paragraphs>479</Paragraphs>
  <Slides>47</Slides>
  <Notes>23</Notes>
  <HiddenSlides>0</HiddenSlides>
  <MMClips>0</MMClips>
  <ScaleCrop>false</ScaleCrop>
  <HeadingPairs>
    <vt:vector size="6" baseType="variant">
      <vt:variant>
        <vt:lpstr>已用的字体</vt:lpstr>
      </vt:variant>
      <vt:variant>
        <vt:i4>36</vt:i4>
      </vt:variant>
      <vt:variant>
        <vt:lpstr>主题</vt:lpstr>
      </vt:variant>
      <vt:variant>
        <vt:i4>1</vt:i4>
      </vt:variant>
      <vt:variant>
        <vt:lpstr>幻灯片标题</vt:lpstr>
      </vt:variant>
      <vt:variant>
        <vt:i4>47</vt:i4>
      </vt:variant>
    </vt:vector>
  </HeadingPairs>
  <TitlesOfParts>
    <vt:vector size="84" baseType="lpstr">
      <vt:lpstr>Arial</vt:lpstr>
      <vt:lpstr>宋体</vt:lpstr>
      <vt:lpstr>Wingdings</vt:lpstr>
      <vt:lpstr>黑体</vt:lpstr>
      <vt:lpstr>汉仪旗黑-55简</vt:lpstr>
      <vt:lpstr>微软雅黑</vt:lpstr>
      <vt:lpstr>Calibri Light</vt:lpstr>
      <vt:lpstr>Roboto Light</vt:lpstr>
      <vt:lpstr>字魂59号-创粗黑</vt:lpstr>
      <vt:lpstr>Times New Roman</vt:lpstr>
      <vt:lpstr>华文新魏</vt:lpstr>
      <vt:lpstr>Arial Black</vt:lpstr>
      <vt:lpstr>Gungsuh</vt:lpstr>
      <vt:lpstr>Arial Unicode MS</vt:lpstr>
      <vt:lpstr>隶书</vt:lpstr>
      <vt:lpstr>Wingdings</vt:lpstr>
      <vt:lpstr>华文中宋</vt:lpstr>
      <vt:lpstr>华文细黑</vt:lpstr>
      <vt:lpstr>Kaiti SC Regular</vt:lpstr>
      <vt:lpstr>楷体_GB2312</vt:lpstr>
      <vt:lpstr>Segoe UI</vt:lpstr>
      <vt:lpstr>WPS-Bullets</vt:lpstr>
      <vt:lpstr>Calibri</vt:lpstr>
      <vt:lpstr>HY얕은샘물M</vt:lpstr>
      <vt:lpstr>Adobe Myungjo Std M</vt:lpstr>
      <vt:lpstr>Arial</vt:lpstr>
      <vt:lpstr>Varela</vt:lpstr>
      <vt:lpstr>幼圆</vt:lpstr>
      <vt:lpstr>不给糖就捣蛋的万圣节</vt:lpstr>
      <vt:lpstr>HY얕은샘물M</vt:lpstr>
      <vt:lpstr>Kaiti SC Regular</vt:lpstr>
      <vt:lpstr>Varela</vt:lpstr>
      <vt:lpstr>字魂59号-创粗黑</vt:lpstr>
      <vt:lpstr>汉仪旗黑-55简</vt:lpstr>
      <vt:lpstr>Roboto</vt:lpstr>
      <vt:lpstr>+中文正文</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遗忘规律给我们的启示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miao mengya</dc:creator>
  <cp:lastModifiedBy>六月</cp:lastModifiedBy>
  <cp:revision>32</cp:revision>
  <dcterms:created xsi:type="dcterms:W3CDTF">2021-08-21T09:50:00Z</dcterms:created>
  <dcterms:modified xsi:type="dcterms:W3CDTF">2021-08-23T02:00:01Z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y fmtid="{D5CDD505-2E9C-101B-9397-08002B2CF9AE}" pid="3" name="ICV">
    <vt:lpwstr>02D7E0E1A2C64176951E24E209DC0156</vt:lpwstr>
  </property>
</Properties>
</file>